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5"/>
    <p:sldMasterId id="214748368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Lst>
  <p:sldSz cy="5143500" cx="9144000"/>
  <p:notesSz cx="6858000" cy="9144000"/>
  <p:embeddedFontLs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Bebas Neue"/>
      <p:regular r:id="rId74"/>
    </p:embeddedFont>
    <p:embeddedFont>
      <p:font typeface="Actor"/>
      <p:regular r:id="rId75"/>
    </p:embeddedFont>
    <p:embeddedFont>
      <p:font typeface="Fugaz One"/>
      <p:regular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5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562719D-57BE-4CD0-A4D2-CAEB94F789F5}">
  <a:tblStyle styleId="{5562719D-57BE-4CD0-A4D2-CAEB94F789F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51"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4.xml"/><Relationship Id="rId75" Type="http://schemas.openxmlformats.org/officeDocument/2006/relationships/font" Target="fonts/Actor-regular.fntdata"/><Relationship Id="rId30" Type="http://schemas.openxmlformats.org/officeDocument/2006/relationships/slide" Target="slides/slide23.xml"/><Relationship Id="rId74" Type="http://schemas.openxmlformats.org/officeDocument/2006/relationships/font" Target="fonts/BebasNeue-regular.fntdata"/><Relationship Id="rId33" Type="http://schemas.openxmlformats.org/officeDocument/2006/relationships/slide" Target="slides/slide26.xml"/><Relationship Id="rId32" Type="http://schemas.openxmlformats.org/officeDocument/2006/relationships/slide" Target="slides/slide25.xml"/><Relationship Id="rId76" Type="http://schemas.openxmlformats.org/officeDocument/2006/relationships/font" Target="fonts/FugazOne-regular.fntdata"/><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font" Target="fonts/ProximaNova-regular.fntdata"/><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font" Target="fonts/ProximaNova-italic.fntdata"/><Relationship Id="rId21" Type="http://schemas.openxmlformats.org/officeDocument/2006/relationships/slide" Target="slides/slide14.xml"/><Relationship Id="rId65" Type="http://schemas.openxmlformats.org/officeDocument/2006/relationships/font" Target="fonts/ProximaNova-bold.fntdata"/><Relationship Id="rId24" Type="http://schemas.openxmlformats.org/officeDocument/2006/relationships/slide" Target="slides/slide17.xml"/><Relationship Id="rId68" Type="http://schemas.openxmlformats.org/officeDocument/2006/relationships/font" Target="fonts/RobotoMedium-regular.fntdata"/><Relationship Id="rId23" Type="http://schemas.openxmlformats.org/officeDocument/2006/relationships/slide" Target="slides/slide16.xml"/><Relationship Id="rId67" Type="http://schemas.openxmlformats.org/officeDocument/2006/relationships/font" Target="fonts/ProximaNova-bold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jpg>
</file>

<file path=ppt/media/image14.png>
</file>

<file path=ppt/media/image15.jp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8" name="Shape 1928"/>
        <p:cNvGrpSpPr/>
        <p:nvPr/>
      </p:nvGrpSpPr>
      <p:grpSpPr>
        <a:xfrm>
          <a:off x="0" y="0"/>
          <a:ext cx="0" cy="0"/>
          <a:chOff x="0" y="0"/>
          <a:chExt cx="0" cy="0"/>
        </a:xfrm>
      </p:grpSpPr>
      <p:sp>
        <p:nvSpPr>
          <p:cNvPr id="1929" name="Google Shape;1929;gd362d286f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0" name="Google Shape;1930;gd362d286f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1" name="Shape 2121"/>
        <p:cNvGrpSpPr/>
        <p:nvPr/>
      </p:nvGrpSpPr>
      <p:grpSpPr>
        <a:xfrm>
          <a:off x="0" y="0"/>
          <a:ext cx="0" cy="0"/>
          <a:chOff x="0" y="0"/>
          <a:chExt cx="0" cy="0"/>
        </a:xfrm>
      </p:grpSpPr>
      <p:sp>
        <p:nvSpPr>
          <p:cNvPr id="2122" name="Google Shape;2122;gecc7082a3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3" name="Google Shape;2123;gecc7082a3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2" name="Shape 2142"/>
        <p:cNvGrpSpPr/>
        <p:nvPr/>
      </p:nvGrpSpPr>
      <p:grpSpPr>
        <a:xfrm>
          <a:off x="0" y="0"/>
          <a:ext cx="0" cy="0"/>
          <a:chOff x="0" y="0"/>
          <a:chExt cx="0" cy="0"/>
        </a:xfrm>
      </p:grpSpPr>
      <p:sp>
        <p:nvSpPr>
          <p:cNvPr id="2143" name="Google Shape;2143;g130f0d8ef4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4" name="Google Shape;2144;g130f0d8ef4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130f0d8ef42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130f0d8ef42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0" name="Shape 2220"/>
        <p:cNvGrpSpPr/>
        <p:nvPr/>
      </p:nvGrpSpPr>
      <p:grpSpPr>
        <a:xfrm>
          <a:off x="0" y="0"/>
          <a:ext cx="0" cy="0"/>
          <a:chOff x="0" y="0"/>
          <a:chExt cx="0" cy="0"/>
        </a:xfrm>
      </p:grpSpPr>
      <p:sp>
        <p:nvSpPr>
          <p:cNvPr id="2221" name="Google Shape;2221;g130f0d8ef4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 name="Google Shape;2222;g130f0d8ef4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7" name="Shape 2257"/>
        <p:cNvGrpSpPr/>
        <p:nvPr/>
      </p:nvGrpSpPr>
      <p:grpSpPr>
        <a:xfrm>
          <a:off x="0" y="0"/>
          <a:ext cx="0" cy="0"/>
          <a:chOff x="0" y="0"/>
          <a:chExt cx="0" cy="0"/>
        </a:xfrm>
      </p:grpSpPr>
      <p:sp>
        <p:nvSpPr>
          <p:cNvPr id="2258" name="Google Shape;2258;g130f0d8ef42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9" name="Google Shape;2259;g130f0d8ef4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6" name="Shape 2286"/>
        <p:cNvGrpSpPr/>
        <p:nvPr/>
      </p:nvGrpSpPr>
      <p:grpSpPr>
        <a:xfrm>
          <a:off x="0" y="0"/>
          <a:ext cx="0" cy="0"/>
          <a:chOff x="0" y="0"/>
          <a:chExt cx="0" cy="0"/>
        </a:xfrm>
      </p:grpSpPr>
      <p:sp>
        <p:nvSpPr>
          <p:cNvPr id="2287" name="Google Shape;2287;gecc7082a3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8" name="Google Shape;2288;gecc7082a3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7" name="Shape 2307"/>
        <p:cNvGrpSpPr/>
        <p:nvPr/>
      </p:nvGrpSpPr>
      <p:grpSpPr>
        <a:xfrm>
          <a:off x="0" y="0"/>
          <a:ext cx="0" cy="0"/>
          <a:chOff x="0" y="0"/>
          <a:chExt cx="0" cy="0"/>
        </a:xfrm>
      </p:grpSpPr>
      <p:sp>
        <p:nvSpPr>
          <p:cNvPr id="2308" name="Google Shape;2308;g130f0d8ef42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9" name="Google Shape;2309;g130f0d8ef42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9" name="Shape 2339"/>
        <p:cNvGrpSpPr/>
        <p:nvPr/>
      </p:nvGrpSpPr>
      <p:grpSpPr>
        <a:xfrm>
          <a:off x="0" y="0"/>
          <a:ext cx="0" cy="0"/>
          <a:chOff x="0" y="0"/>
          <a:chExt cx="0" cy="0"/>
        </a:xfrm>
      </p:grpSpPr>
      <p:sp>
        <p:nvSpPr>
          <p:cNvPr id="2340" name="Google Shape;2340;g130f0d8ef42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1" name="Google Shape;2341;g130f0d8ef42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5" name="Shape 2365"/>
        <p:cNvGrpSpPr/>
        <p:nvPr/>
      </p:nvGrpSpPr>
      <p:grpSpPr>
        <a:xfrm>
          <a:off x="0" y="0"/>
          <a:ext cx="0" cy="0"/>
          <a:chOff x="0" y="0"/>
          <a:chExt cx="0" cy="0"/>
        </a:xfrm>
      </p:grpSpPr>
      <p:sp>
        <p:nvSpPr>
          <p:cNvPr id="2366" name="Google Shape;2366;g1bebd65b9e2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7" name="Google Shape;2367;g1bebd65b9e2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0" name="Shape 2370"/>
        <p:cNvGrpSpPr/>
        <p:nvPr/>
      </p:nvGrpSpPr>
      <p:grpSpPr>
        <a:xfrm>
          <a:off x="0" y="0"/>
          <a:ext cx="0" cy="0"/>
          <a:chOff x="0" y="0"/>
          <a:chExt cx="0" cy="0"/>
        </a:xfrm>
      </p:grpSpPr>
      <p:sp>
        <p:nvSpPr>
          <p:cNvPr id="2371" name="Google Shape;2371;g130f0d8ef42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2" name="Google Shape;2372;g130f0d8ef42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8" name="Shape 1948"/>
        <p:cNvGrpSpPr/>
        <p:nvPr/>
      </p:nvGrpSpPr>
      <p:grpSpPr>
        <a:xfrm>
          <a:off x="0" y="0"/>
          <a:ext cx="0" cy="0"/>
          <a:chOff x="0" y="0"/>
          <a:chExt cx="0" cy="0"/>
        </a:xfrm>
      </p:grpSpPr>
      <p:sp>
        <p:nvSpPr>
          <p:cNvPr id="1949" name="Google Shape;1949;gd362d286f3_1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0" name="Google Shape;1950;gd362d286f3_1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1" name="Shape 2391"/>
        <p:cNvGrpSpPr/>
        <p:nvPr/>
      </p:nvGrpSpPr>
      <p:grpSpPr>
        <a:xfrm>
          <a:off x="0" y="0"/>
          <a:ext cx="0" cy="0"/>
          <a:chOff x="0" y="0"/>
          <a:chExt cx="0" cy="0"/>
        </a:xfrm>
      </p:grpSpPr>
      <p:sp>
        <p:nvSpPr>
          <p:cNvPr id="2392" name="Google Shape;2392;g1bebd65b9e2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3" name="Google Shape;2393;g1bebd65b9e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0" name="Shape 2410"/>
        <p:cNvGrpSpPr/>
        <p:nvPr/>
      </p:nvGrpSpPr>
      <p:grpSpPr>
        <a:xfrm>
          <a:off x="0" y="0"/>
          <a:ext cx="0" cy="0"/>
          <a:chOff x="0" y="0"/>
          <a:chExt cx="0" cy="0"/>
        </a:xfrm>
      </p:grpSpPr>
      <p:sp>
        <p:nvSpPr>
          <p:cNvPr id="2411" name="Google Shape;2411;g130f0d8ef42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2" name="Google Shape;2412;g130f0d8ef42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5" name="Shape 2435"/>
        <p:cNvGrpSpPr/>
        <p:nvPr/>
      </p:nvGrpSpPr>
      <p:grpSpPr>
        <a:xfrm>
          <a:off x="0" y="0"/>
          <a:ext cx="0" cy="0"/>
          <a:chOff x="0" y="0"/>
          <a:chExt cx="0" cy="0"/>
        </a:xfrm>
      </p:grpSpPr>
      <p:sp>
        <p:nvSpPr>
          <p:cNvPr id="2436" name="Google Shape;2436;gd362d286f3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7" name="Google Shape;2437;gd362d286f3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6" name="Shape 2476"/>
        <p:cNvGrpSpPr/>
        <p:nvPr/>
      </p:nvGrpSpPr>
      <p:grpSpPr>
        <a:xfrm>
          <a:off x="0" y="0"/>
          <a:ext cx="0" cy="0"/>
          <a:chOff x="0" y="0"/>
          <a:chExt cx="0" cy="0"/>
        </a:xfrm>
      </p:grpSpPr>
      <p:sp>
        <p:nvSpPr>
          <p:cNvPr id="2477" name="Google Shape;2477;gd362d286f3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8" name="Google Shape;2478;gd362d286f3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2" name="Shape 2502"/>
        <p:cNvGrpSpPr/>
        <p:nvPr/>
      </p:nvGrpSpPr>
      <p:grpSpPr>
        <a:xfrm>
          <a:off x="0" y="0"/>
          <a:ext cx="0" cy="0"/>
          <a:chOff x="0" y="0"/>
          <a:chExt cx="0" cy="0"/>
        </a:xfrm>
      </p:grpSpPr>
      <p:sp>
        <p:nvSpPr>
          <p:cNvPr id="2503" name="Google Shape;2503;g130f0d8ef42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4" name="Google Shape;2504;g130f0d8ef42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7" name="Shape 2517"/>
        <p:cNvGrpSpPr/>
        <p:nvPr/>
      </p:nvGrpSpPr>
      <p:grpSpPr>
        <a:xfrm>
          <a:off x="0" y="0"/>
          <a:ext cx="0" cy="0"/>
          <a:chOff x="0" y="0"/>
          <a:chExt cx="0" cy="0"/>
        </a:xfrm>
      </p:grpSpPr>
      <p:sp>
        <p:nvSpPr>
          <p:cNvPr id="2518" name="Google Shape;2518;g130f0d8ef42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9" name="Google Shape;2519;g130f0d8ef42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3" name="Shape 2523"/>
        <p:cNvGrpSpPr/>
        <p:nvPr/>
      </p:nvGrpSpPr>
      <p:grpSpPr>
        <a:xfrm>
          <a:off x="0" y="0"/>
          <a:ext cx="0" cy="0"/>
          <a:chOff x="0" y="0"/>
          <a:chExt cx="0" cy="0"/>
        </a:xfrm>
      </p:grpSpPr>
      <p:sp>
        <p:nvSpPr>
          <p:cNvPr id="2524" name="Google Shape;2524;g130f0d8ef42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5" name="Google Shape;2525;g130f0d8ef42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9" name="Shape 2569"/>
        <p:cNvGrpSpPr/>
        <p:nvPr/>
      </p:nvGrpSpPr>
      <p:grpSpPr>
        <a:xfrm>
          <a:off x="0" y="0"/>
          <a:ext cx="0" cy="0"/>
          <a:chOff x="0" y="0"/>
          <a:chExt cx="0" cy="0"/>
        </a:xfrm>
      </p:grpSpPr>
      <p:sp>
        <p:nvSpPr>
          <p:cNvPr id="2570" name="Google Shape;2570;g130f0d8ef42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1" name="Google Shape;2571;g130f0d8ef42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0" name="Shape 2590"/>
        <p:cNvGrpSpPr/>
        <p:nvPr/>
      </p:nvGrpSpPr>
      <p:grpSpPr>
        <a:xfrm>
          <a:off x="0" y="0"/>
          <a:ext cx="0" cy="0"/>
          <a:chOff x="0" y="0"/>
          <a:chExt cx="0" cy="0"/>
        </a:xfrm>
      </p:grpSpPr>
      <p:sp>
        <p:nvSpPr>
          <p:cNvPr id="2591" name="Google Shape;2591;g1bebd65b9e2_0_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2" name="Google Shape;2592;g1bebd65b9e2_0_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0" name="Shape 2610"/>
        <p:cNvGrpSpPr/>
        <p:nvPr/>
      </p:nvGrpSpPr>
      <p:grpSpPr>
        <a:xfrm>
          <a:off x="0" y="0"/>
          <a:ext cx="0" cy="0"/>
          <a:chOff x="0" y="0"/>
          <a:chExt cx="0" cy="0"/>
        </a:xfrm>
      </p:grpSpPr>
      <p:sp>
        <p:nvSpPr>
          <p:cNvPr id="2611" name="Google Shape;2611;gd362d286f3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2" name="Google Shape;2612;gd362d286f3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1" name="Shape 1961"/>
        <p:cNvGrpSpPr/>
        <p:nvPr/>
      </p:nvGrpSpPr>
      <p:grpSpPr>
        <a:xfrm>
          <a:off x="0" y="0"/>
          <a:ext cx="0" cy="0"/>
          <a:chOff x="0" y="0"/>
          <a:chExt cx="0" cy="0"/>
        </a:xfrm>
      </p:grpSpPr>
      <p:sp>
        <p:nvSpPr>
          <p:cNvPr id="1962" name="Google Shape;1962;gd362d286f3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3" name="Google Shape;1963;gd362d286f3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0" name="Shape 2620"/>
        <p:cNvGrpSpPr/>
        <p:nvPr/>
      </p:nvGrpSpPr>
      <p:grpSpPr>
        <a:xfrm>
          <a:off x="0" y="0"/>
          <a:ext cx="0" cy="0"/>
          <a:chOff x="0" y="0"/>
          <a:chExt cx="0" cy="0"/>
        </a:xfrm>
      </p:grpSpPr>
      <p:sp>
        <p:nvSpPr>
          <p:cNvPr id="2621" name="Google Shape;2621;g130f0d8ef42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2" name="Google Shape;2622;g130f0d8ef42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1" name="Shape 2641"/>
        <p:cNvGrpSpPr/>
        <p:nvPr/>
      </p:nvGrpSpPr>
      <p:grpSpPr>
        <a:xfrm>
          <a:off x="0" y="0"/>
          <a:ext cx="0" cy="0"/>
          <a:chOff x="0" y="0"/>
          <a:chExt cx="0" cy="0"/>
        </a:xfrm>
      </p:grpSpPr>
      <p:sp>
        <p:nvSpPr>
          <p:cNvPr id="2642" name="Google Shape;2642;g130f0d8ef42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3" name="Google Shape;2643;g130f0d8ef42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7" name="Shape 2657"/>
        <p:cNvGrpSpPr/>
        <p:nvPr/>
      </p:nvGrpSpPr>
      <p:grpSpPr>
        <a:xfrm>
          <a:off x="0" y="0"/>
          <a:ext cx="0" cy="0"/>
          <a:chOff x="0" y="0"/>
          <a:chExt cx="0" cy="0"/>
        </a:xfrm>
      </p:grpSpPr>
      <p:sp>
        <p:nvSpPr>
          <p:cNvPr id="2658" name="Google Shape;2658;g130f0d8ef42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9" name="Google Shape;2659;g130f0d8ef42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0" name="Shape 2670"/>
        <p:cNvGrpSpPr/>
        <p:nvPr/>
      </p:nvGrpSpPr>
      <p:grpSpPr>
        <a:xfrm>
          <a:off x="0" y="0"/>
          <a:ext cx="0" cy="0"/>
          <a:chOff x="0" y="0"/>
          <a:chExt cx="0" cy="0"/>
        </a:xfrm>
      </p:grpSpPr>
      <p:sp>
        <p:nvSpPr>
          <p:cNvPr id="2671" name="Google Shape;2671;gd362d286f3_1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2" name="Google Shape;2672;gd362d286f3_1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4" name="Shape 2684"/>
        <p:cNvGrpSpPr/>
        <p:nvPr/>
      </p:nvGrpSpPr>
      <p:grpSpPr>
        <a:xfrm>
          <a:off x="0" y="0"/>
          <a:ext cx="0" cy="0"/>
          <a:chOff x="0" y="0"/>
          <a:chExt cx="0" cy="0"/>
        </a:xfrm>
      </p:grpSpPr>
      <p:sp>
        <p:nvSpPr>
          <p:cNvPr id="2685" name="Google Shape;2685;g1bebd65ba6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6" name="Google Shape;2686;g1bebd65ba6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5" name="Shape 2695"/>
        <p:cNvGrpSpPr/>
        <p:nvPr/>
      </p:nvGrpSpPr>
      <p:grpSpPr>
        <a:xfrm>
          <a:off x="0" y="0"/>
          <a:ext cx="0" cy="0"/>
          <a:chOff x="0" y="0"/>
          <a:chExt cx="0" cy="0"/>
        </a:xfrm>
      </p:grpSpPr>
      <p:sp>
        <p:nvSpPr>
          <p:cNvPr id="2696" name="Google Shape;2696;g1bebd65b9e2_0_1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7" name="Google Shape;2697;g1bebd65b9e2_0_1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2" name="Shape 2752"/>
        <p:cNvGrpSpPr/>
        <p:nvPr/>
      </p:nvGrpSpPr>
      <p:grpSpPr>
        <a:xfrm>
          <a:off x="0" y="0"/>
          <a:ext cx="0" cy="0"/>
          <a:chOff x="0" y="0"/>
          <a:chExt cx="0" cy="0"/>
        </a:xfrm>
      </p:grpSpPr>
      <p:sp>
        <p:nvSpPr>
          <p:cNvPr id="2753" name="Google Shape;2753;gd362d286f3_1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4" name="Google Shape;2754;gd362d286f3_1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5" name="Shape 2775"/>
        <p:cNvGrpSpPr/>
        <p:nvPr/>
      </p:nvGrpSpPr>
      <p:grpSpPr>
        <a:xfrm>
          <a:off x="0" y="0"/>
          <a:ext cx="0" cy="0"/>
          <a:chOff x="0" y="0"/>
          <a:chExt cx="0" cy="0"/>
        </a:xfrm>
      </p:grpSpPr>
      <p:sp>
        <p:nvSpPr>
          <p:cNvPr id="2776" name="Google Shape;2776;ge2812c4e9a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7" name="Google Shape;2777;ge2812c4e9a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3" name="Shape 2793"/>
        <p:cNvGrpSpPr/>
        <p:nvPr/>
      </p:nvGrpSpPr>
      <p:grpSpPr>
        <a:xfrm>
          <a:off x="0" y="0"/>
          <a:ext cx="0" cy="0"/>
          <a:chOff x="0" y="0"/>
          <a:chExt cx="0" cy="0"/>
        </a:xfrm>
      </p:grpSpPr>
      <p:sp>
        <p:nvSpPr>
          <p:cNvPr id="2794" name="Google Shape;2794;g1215e4c914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5" name="Google Shape;2795;g1215e4c914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9" name="Shape 2799"/>
        <p:cNvGrpSpPr/>
        <p:nvPr/>
      </p:nvGrpSpPr>
      <p:grpSpPr>
        <a:xfrm>
          <a:off x="0" y="0"/>
          <a:ext cx="0" cy="0"/>
          <a:chOff x="0" y="0"/>
          <a:chExt cx="0" cy="0"/>
        </a:xfrm>
      </p:grpSpPr>
      <p:sp>
        <p:nvSpPr>
          <p:cNvPr id="2800" name="Google Shape;2800;g1bebd65ba62_0_16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1" name="Google Shape;2801;g1bebd65ba62_0_16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4" name="Shape 1984"/>
        <p:cNvGrpSpPr/>
        <p:nvPr/>
      </p:nvGrpSpPr>
      <p:grpSpPr>
        <a:xfrm>
          <a:off x="0" y="0"/>
          <a:ext cx="0" cy="0"/>
          <a:chOff x="0" y="0"/>
          <a:chExt cx="0" cy="0"/>
        </a:xfrm>
      </p:grpSpPr>
      <p:sp>
        <p:nvSpPr>
          <p:cNvPr id="1985" name="Google Shape;1985;gd362d286f3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6" name="Google Shape;1986;gd362d286f3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5" name="Shape 2805"/>
        <p:cNvGrpSpPr/>
        <p:nvPr/>
      </p:nvGrpSpPr>
      <p:grpSpPr>
        <a:xfrm>
          <a:off x="0" y="0"/>
          <a:ext cx="0" cy="0"/>
          <a:chOff x="0" y="0"/>
          <a:chExt cx="0" cy="0"/>
        </a:xfrm>
      </p:grpSpPr>
      <p:sp>
        <p:nvSpPr>
          <p:cNvPr id="2806" name="Google Shape;2806;g1bebd65ba62_0_16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7" name="Google Shape;2807;g1bebd65ba62_0_16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1" name="Shape 2811"/>
        <p:cNvGrpSpPr/>
        <p:nvPr/>
      </p:nvGrpSpPr>
      <p:grpSpPr>
        <a:xfrm>
          <a:off x="0" y="0"/>
          <a:ext cx="0" cy="0"/>
          <a:chOff x="0" y="0"/>
          <a:chExt cx="0" cy="0"/>
        </a:xfrm>
      </p:grpSpPr>
      <p:sp>
        <p:nvSpPr>
          <p:cNvPr id="2812" name="Google Shape;2812;g1bebd65ba62_0_160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3" name="Google Shape;2813;g1bebd65ba62_0_16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5" name="Shape 2835"/>
        <p:cNvGrpSpPr/>
        <p:nvPr/>
      </p:nvGrpSpPr>
      <p:grpSpPr>
        <a:xfrm>
          <a:off x="0" y="0"/>
          <a:ext cx="0" cy="0"/>
          <a:chOff x="0" y="0"/>
          <a:chExt cx="0" cy="0"/>
        </a:xfrm>
      </p:grpSpPr>
      <p:sp>
        <p:nvSpPr>
          <p:cNvPr id="2836" name="Google Shape;2836;g1bebd65ba62_0_16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7" name="Google Shape;2837;g1bebd65ba62_0_16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1" name="Shape 2851"/>
        <p:cNvGrpSpPr/>
        <p:nvPr/>
      </p:nvGrpSpPr>
      <p:grpSpPr>
        <a:xfrm>
          <a:off x="0" y="0"/>
          <a:ext cx="0" cy="0"/>
          <a:chOff x="0" y="0"/>
          <a:chExt cx="0" cy="0"/>
        </a:xfrm>
      </p:grpSpPr>
      <p:sp>
        <p:nvSpPr>
          <p:cNvPr id="2852" name="Google Shape;2852;g1bebd65ba62_0_16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3" name="Google Shape;2853;g1bebd65ba62_0_16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8" name="Shape 3188"/>
        <p:cNvGrpSpPr/>
        <p:nvPr/>
      </p:nvGrpSpPr>
      <p:grpSpPr>
        <a:xfrm>
          <a:off x="0" y="0"/>
          <a:ext cx="0" cy="0"/>
          <a:chOff x="0" y="0"/>
          <a:chExt cx="0" cy="0"/>
        </a:xfrm>
      </p:grpSpPr>
      <p:sp>
        <p:nvSpPr>
          <p:cNvPr id="3189" name="Google Shape;3189;g1bebd65ba62_0_16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0" name="Google Shape;3190;g1bebd65ba62_0_16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2" name="Shape 9102"/>
        <p:cNvGrpSpPr/>
        <p:nvPr/>
      </p:nvGrpSpPr>
      <p:grpSpPr>
        <a:xfrm>
          <a:off x="0" y="0"/>
          <a:ext cx="0" cy="0"/>
          <a:chOff x="0" y="0"/>
          <a:chExt cx="0" cy="0"/>
        </a:xfrm>
      </p:grpSpPr>
      <p:sp>
        <p:nvSpPr>
          <p:cNvPr id="9103" name="Google Shape;9103;g1bebd65ba62_0_22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4" name="Google Shape;9104;g1bebd65ba62_0_22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9" name="Shape 9529"/>
        <p:cNvGrpSpPr/>
        <p:nvPr/>
      </p:nvGrpSpPr>
      <p:grpSpPr>
        <a:xfrm>
          <a:off x="0" y="0"/>
          <a:ext cx="0" cy="0"/>
          <a:chOff x="0" y="0"/>
          <a:chExt cx="0" cy="0"/>
        </a:xfrm>
      </p:grpSpPr>
      <p:sp>
        <p:nvSpPr>
          <p:cNvPr id="9530" name="Google Shape;9530;g1bebd65ba62_0_22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1" name="Google Shape;9531;g1bebd65ba62_0_22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2" name="Shape 9692"/>
        <p:cNvGrpSpPr/>
        <p:nvPr/>
      </p:nvGrpSpPr>
      <p:grpSpPr>
        <a:xfrm>
          <a:off x="0" y="0"/>
          <a:ext cx="0" cy="0"/>
          <a:chOff x="0" y="0"/>
          <a:chExt cx="0" cy="0"/>
        </a:xfrm>
      </p:grpSpPr>
      <p:sp>
        <p:nvSpPr>
          <p:cNvPr id="9693" name="Google Shape;9693;g1bebd65ba62_0_22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4" name="Google Shape;9694;g1bebd65ba62_0_22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4" name="Shape 10094"/>
        <p:cNvGrpSpPr/>
        <p:nvPr/>
      </p:nvGrpSpPr>
      <p:grpSpPr>
        <a:xfrm>
          <a:off x="0" y="0"/>
          <a:ext cx="0" cy="0"/>
          <a:chOff x="0" y="0"/>
          <a:chExt cx="0" cy="0"/>
        </a:xfrm>
      </p:grpSpPr>
      <p:sp>
        <p:nvSpPr>
          <p:cNvPr id="10095" name="Google Shape;10095;g1bebd65ba62_0_23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6" name="Google Shape;10096;g1bebd65ba62_0_23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5" name="Shape 10465"/>
        <p:cNvGrpSpPr/>
        <p:nvPr/>
      </p:nvGrpSpPr>
      <p:grpSpPr>
        <a:xfrm>
          <a:off x="0" y="0"/>
          <a:ext cx="0" cy="0"/>
          <a:chOff x="0" y="0"/>
          <a:chExt cx="0" cy="0"/>
        </a:xfrm>
      </p:grpSpPr>
      <p:sp>
        <p:nvSpPr>
          <p:cNvPr id="10466" name="Google Shape;10466;g1bebd65ba62_0_23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7" name="Google Shape;10467;g1bebd65ba62_0_23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5" name="Shape 2005"/>
        <p:cNvGrpSpPr/>
        <p:nvPr/>
      </p:nvGrpSpPr>
      <p:grpSpPr>
        <a:xfrm>
          <a:off x="0" y="0"/>
          <a:ext cx="0" cy="0"/>
          <a:chOff x="0" y="0"/>
          <a:chExt cx="0" cy="0"/>
        </a:xfrm>
      </p:grpSpPr>
      <p:sp>
        <p:nvSpPr>
          <p:cNvPr id="2006" name="Google Shape;2006;g1bebd65b9e2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7" name="Google Shape;2007;g1bebd65b9e2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9" name="Shape 10779"/>
        <p:cNvGrpSpPr/>
        <p:nvPr/>
      </p:nvGrpSpPr>
      <p:grpSpPr>
        <a:xfrm>
          <a:off x="0" y="0"/>
          <a:ext cx="0" cy="0"/>
          <a:chOff x="0" y="0"/>
          <a:chExt cx="0" cy="0"/>
        </a:xfrm>
      </p:grpSpPr>
      <p:sp>
        <p:nvSpPr>
          <p:cNvPr id="10780" name="Google Shape;10780;g1bebd65ba62_0_24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1" name="Google Shape;10781;g1bebd65ba62_0_24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70" name="Shape 11070"/>
        <p:cNvGrpSpPr/>
        <p:nvPr/>
      </p:nvGrpSpPr>
      <p:grpSpPr>
        <a:xfrm>
          <a:off x="0" y="0"/>
          <a:ext cx="0" cy="0"/>
          <a:chOff x="0" y="0"/>
          <a:chExt cx="0" cy="0"/>
        </a:xfrm>
      </p:grpSpPr>
      <p:sp>
        <p:nvSpPr>
          <p:cNvPr id="11071" name="Google Shape;11071;g1bebd65ba62_0_24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2" name="Google Shape;11072;g1bebd65ba62_0_24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9" name="Shape 11429"/>
        <p:cNvGrpSpPr/>
        <p:nvPr/>
      </p:nvGrpSpPr>
      <p:grpSpPr>
        <a:xfrm>
          <a:off x="0" y="0"/>
          <a:ext cx="0" cy="0"/>
          <a:chOff x="0" y="0"/>
          <a:chExt cx="0" cy="0"/>
        </a:xfrm>
      </p:grpSpPr>
      <p:sp>
        <p:nvSpPr>
          <p:cNvPr id="11430" name="Google Shape;11430;g1bebd65ba62_0_24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1" name="Google Shape;11431;g1bebd65ba62_0_24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6" name="Shape 11846"/>
        <p:cNvGrpSpPr/>
        <p:nvPr/>
      </p:nvGrpSpPr>
      <p:grpSpPr>
        <a:xfrm>
          <a:off x="0" y="0"/>
          <a:ext cx="0" cy="0"/>
          <a:chOff x="0" y="0"/>
          <a:chExt cx="0" cy="0"/>
        </a:xfrm>
      </p:grpSpPr>
      <p:sp>
        <p:nvSpPr>
          <p:cNvPr id="11847" name="Google Shape;11847;g1bebd65ba62_0_25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8" name="Google Shape;11848;g1bebd65ba62_0_25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86" name="Shape 12186"/>
        <p:cNvGrpSpPr/>
        <p:nvPr/>
      </p:nvGrpSpPr>
      <p:grpSpPr>
        <a:xfrm>
          <a:off x="0" y="0"/>
          <a:ext cx="0" cy="0"/>
          <a:chOff x="0" y="0"/>
          <a:chExt cx="0" cy="0"/>
        </a:xfrm>
      </p:grpSpPr>
      <p:sp>
        <p:nvSpPr>
          <p:cNvPr id="12187" name="Google Shape;12187;g1bebd65ba62_0_25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88" name="Google Shape;12188;g1bebd65ba62_0_25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74" name="Shape 12374"/>
        <p:cNvGrpSpPr/>
        <p:nvPr/>
      </p:nvGrpSpPr>
      <p:grpSpPr>
        <a:xfrm>
          <a:off x="0" y="0"/>
          <a:ext cx="0" cy="0"/>
          <a:chOff x="0" y="0"/>
          <a:chExt cx="0" cy="0"/>
        </a:xfrm>
      </p:grpSpPr>
      <p:sp>
        <p:nvSpPr>
          <p:cNvPr id="12375" name="Google Shape;12375;g1bebd65ba62_0_25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76" name="Google Shape;12376;g1bebd65ba62_0_25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0" name="Shape 12620"/>
        <p:cNvGrpSpPr/>
        <p:nvPr/>
      </p:nvGrpSpPr>
      <p:grpSpPr>
        <a:xfrm>
          <a:off x="0" y="0"/>
          <a:ext cx="0" cy="0"/>
          <a:chOff x="0" y="0"/>
          <a:chExt cx="0" cy="0"/>
        </a:xfrm>
      </p:grpSpPr>
      <p:sp>
        <p:nvSpPr>
          <p:cNvPr id="12621" name="Google Shape;12621;g1bebd65ba62_0_27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2" name="Google Shape;12622;g1bebd65ba62_0_27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6" name="Shape 2016"/>
        <p:cNvGrpSpPr/>
        <p:nvPr/>
      </p:nvGrpSpPr>
      <p:grpSpPr>
        <a:xfrm>
          <a:off x="0" y="0"/>
          <a:ext cx="0" cy="0"/>
          <a:chOff x="0" y="0"/>
          <a:chExt cx="0" cy="0"/>
        </a:xfrm>
      </p:grpSpPr>
      <p:sp>
        <p:nvSpPr>
          <p:cNvPr id="2017" name="Google Shape;2017;gd362d286f3_1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8" name="Google Shape;2018;gd362d286f3_1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7" name="Shape 2057"/>
        <p:cNvGrpSpPr/>
        <p:nvPr/>
      </p:nvGrpSpPr>
      <p:grpSpPr>
        <a:xfrm>
          <a:off x="0" y="0"/>
          <a:ext cx="0" cy="0"/>
          <a:chOff x="0" y="0"/>
          <a:chExt cx="0" cy="0"/>
        </a:xfrm>
      </p:grpSpPr>
      <p:sp>
        <p:nvSpPr>
          <p:cNvPr id="2058" name="Google Shape;2058;gd362d286f3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9" name="Google Shape;2059;gd362d286f3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4" name="Shape 2084"/>
        <p:cNvGrpSpPr/>
        <p:nvPr/>
      </p:nvGrpSpPr>
      <p:grpSpPr>
        <a:xfrm>
          <a:off x="0" y="0"/>
          <a:ext cx="0" cy="0"/>
          <a:chOff x="0" y="0"/>
          <a:chExt cx="0" cy="0"/>
        </a:xfrm>
      </p:grpSpPr>
      <p:sp>
        <p:nvSpPr>
          <p:cNvPr id="2085" name="Google Shape;2085;gd362d286f3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6" name="Google Shape;2086;gd362d286f3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1" name="Shape 2101"/>
        <p:cNvGrpSpPr/>
        <p:nvPr/>
      </p:nvGrpSpPr>
      <p:grpSpPr>
        <a:xfrm>
          <a:off x="0" y="0"/>
          <a:ext cx="0" cy="0"/>
          <a:chOff x="0" y="0"/>
          <a:chExt cx="0" cy="0"/>
        </a:xfrm>
      </p:grpSpPr>
      <p:sp>
        <p:nvSpPr>
          <p:cNvPr id="2102" name="Google Shape;2102;gd362d286f3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3" name="Google Shape;2103;gd362d286f3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304924" y="-47619"/>
            <a:ext cx="11373063" cy="5191119"/>
            <a:chOff x="-1304924" y="-47619"/>
            <a:chExt cx="11373063" cy="5191119"/>
          </a:xfrm>
        </p:grpSpPr>
        <p:sp>
          <p:nvSpPr>
            <p:cNvPr id="10" name="Google Shape;10;p2"/>
            <p:cNvSpPr/>
            <p:nvPr/>
          </p:nvSpPr>
          <p:spPr>
            <a:xfrm>
              <a:off x="50" y="0"/>
              <a:ext cx="9144000" cy="5143500"/>
            </a:xfrm>
            <a:prstGeom prst="rect">
              <a:avLst/>
            </a:prstGeom>
            <a:gradFill>
              <a:gsLst>
                <a:gs pos="0">
                  <a:schemeClr val="accent5"/>
                </a:gs>
                <a:gs pos="100000">
                  <a:schemeClr val="accent3"/>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1304924" y="-47619"/>
              <a:ext cx="11373063" cy="5191117"/>
              <a:chOff x="-1304924" y="-47619"/>
              <a:chExt cx="11373063" cy="5191117"/>
            </a:xfrm>
          </p:grpSpPr>
          <p:grpSp>
            <p:nvGrpSpPr>
              <p:cNvPr id="12" name="Google Shape;12;p2"/>
              <p:cNvGrpSpPr/>
              <p:nvPr/>
            </p:nvGrpSpPr>
            <p:grpSpPr>
              <a:xfrm>
                <a:off x="-1304924" y="-47619"/>
                <a:ext cx="11373063" cy="4274318"/>
                <a:chOff x="398075" y="325175"/>
                <a:chExt cx="4192525" cy="1456525"/>
              </a:xfrm>
            </p:grpSpPr>
            <p:sp>
              <p:nvSpPr>
                <p:cNvPr id="13" name="Google Shape;13;p2"/>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2394553" y="4675422"/>
                <a:ext cx="4355188" cy="236221"/>
                <a:chOff x="647700" y="4066725"/>
                <a:chExt cx="7848600" cy="425700"/>
              </a:xfrm>
            </p:grpSpPr>
            <p:sp>
              <p:nvSpPr>
                <p:cNvPr id="38" name="Google Shape;38;p2"/>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2"/>
              <p:cNvGrpSpPr/>
              <p:nvPr/>
            </p:nvGrpSpPr>
            <p:grpSpPr>
              <a:xfrm>
                <a:off x="6720168" y="4653618"/>
                <a:ext cx="278259" cy="279880"/>
                <a:chOff x="6212960" y="3603348"/>
                <a:chExt cx="497069" cy="499964"/>
              </a:xfrm>
            </p:grpSpPr>
            <p:sp>
              <p:nvSpPr>
                <p:cNvPr id="43" name="Google Shape;43;p2"/>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 name="Google Shape;45;p2"/>
              <p:cNvGrpSpPr/>
              <p:nvPr/>
            </p:nvGrpSpPr>
            <p:grpSpPr>
              <a:xfrm>
                <a:off x="5221712" y="4838214"/>
                <a:ext cx="264821" cy="266269"/>
                <a:chOff x="5792862" y="3648052"/>
                <a:chExt cx="264821" cy="266269"/>
              </a:xfrm>
            </p:grpSpPr>
            <p:sp>
              <p:nvSpPr>
                <p:cNvPr id="46" name="Google Shape;46;p2"/>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2"/>
              <p:cNvGrpSpPr/>
              <p:nvPr/>
            </p:nvGrpSpPr>
            <p:grpSpPr>
              <a:xfrm>
                <a:off x="7272501" y="4653623"/>
                <a:ext cx="227289" cy="192127"/>
                <a:chOff x="7796776" y="4339523"/>
                <a:chExt cx="227289" cy="192127"/>
              </a:xfrm>
            </p:grpSpPr>
            <p:sp>
              <p:nvSpPr>
                <p:cNvPr id="49" name="Google Shape;49;p2"/>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2"/>
              <p:cNvGrpSpPr/>
              <p:nvPr/>
            </p:nvGrpSpPr>
            <p:grpSpPr>
              <a:xfrm>
                <a:off x="2251027" y="4832159"/>
                <a:ext cx="264810" cy="202018"/>
                <a:chOff x="4505518" y="3772716"/>
                <a:chExt cx="408846" cy="311901"/>
              </a:xfrm>
            </p:grpSpPr>
            <p:sp>
              <p:nvSpPr>
                <p:cNvPr id="52" name="Google Shape;52;p2"/>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2"/>
              <p:cNvSpPr/>
              <p:nvPr/>
            </p:nvSpPr>
            <p:spPr>
              <a:xfrm>
                <a:off x="1733064" y="4676542"/>
                <a:ext cx="356124" cy="36109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 name="Google Shape;61;p2"/>
          <p:cNvSpPr txBox="1"/>
          <p:nvPr>
            <p:ph type="ctrTitle"/>
          </p:nvPr>
        </p:nvSpPr>
        <p:spPr>
          <a:xfrm>
            <a:off x="1737263" y="1274975"/>
            <a:ext cx="5669400" cy="21804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Clr>
                <a:srgbClr val="191919"/>
              </a:buClr>
              <a:buSzPts val="5200"/>
              <a:buNone/>
              <a:defRPr sz="5000">
                <a:latin typeface="Fugaz One"/>
                <a:ea typeface="Fugaz One"/>
                <a:cs typeface="Fugaz One"/>
                <a:sym typeface="Fugaz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62" name="Google Shape;62;p2"/>
          <p:cNvSpPr txBox="1"/>
          <p:nvPr>
            <p:ph idx="1" type="subTitle"/>
          </p:nvPr>
        </p:nvSpPr>
        <p:spPr>
          <a:xfrm>
            <a:off x="2392525" y="3542775"/>
            <a:ext cx="43590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atin typeface="Actor"/>
                <a:ea typeface="Actor"/>
                <a:cs typeface="Actor"/>
                <a:sym typeface="Actor"/>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63" name="Google Shape;63;p2"/>
          <p:cNvGrpSpPr/>
          <p:nvPr/>
        </p:nvGrpSpPr>
        <p:grpSpPr>
          <a:xfrm>
            <a:off x="-424180" y="563381"/>
            <a:ext cx="9998022" cy="4452106"/>
            <a:chOff x="-424180" y="358631"/>
            <a:chExt cx="9998022" cy="4452106"/>
          </a:xfrm>
        </p:grpSpPr>
        <p:sp>
          <p:nvSpPr>
            <p:cNvPr id="64" name="Google Shape;64;p2"/>
            <p:cNvSpPr/>
            <p:nvPr/>
          </p:nvSpPr>
          <p:spPr>
            <a:xfrm rot="-739992">
              <a:off x="673975" y="4140938"/>
              <a:ext cx="946102" cy="486618"/>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433141" y="3829115"/>
              <a:ext cx="811110" cy="80010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158546" y="4178898"/>
              <a:ext cx="886911" cy="631839"/>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7406685" y="41342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069575" y="4457628"/>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7824576" y="4398748"/>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622075" y="3302322"/>
              <a:ext cx="666190" cy="838603"/>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43882" y="3153969"/>
              <a:ext cx="724135" cy="1341900"/>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8009678" y="34608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277501">
              <a:off x="7938031" y="4062460"/>
              <a:ext cx="666184" cy="556287"/>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675343">
              <a:off x="7009000" y="940503"/>
              <a:ext cx="2088439" cy="3386242"/>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382638">
              <a:off x="7421627" y="2369976"/>
              <a:ext cx="1580866" cy="2152353"/>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440906">
              <a:off x="-173358" y="498670"/>
              <a:ext cx="2451737" cy="407950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2700000">
              <a:off x="8538330" y="3422003"/>
              <a:ext cx="775825" cy="105586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4" name="Shape 524"/>
        <p:cNvGrpSpPr/>
        <p:nvPr/>
      </p:nvGrpSpPr>
      <p:grpSpPr>
        <a:xfrm>
          <a:off x="0" y="0"/>
          <a:ext cx="0" cy="0"/>
          <a:chOff x="0" y="0"/>
          <a:chExt cx="0" cy="0"/>
        </a:xfrm>
      </p:grpSpPr>
      <p:grpSp>
        <p:nvGrpSpPr>
          <p:cNvPr id="525" name="Google Shape;525;p11"/>
          <p:cNvGrpSpPr/>
          <p:nvPr/>
        </p:nvGrpSpPr>
        <p:grpSpPr>
          <a:xfrm>
            <a:off x="-1304924" y="-47619"/>
            <a:ext cx="11373063" cy="5191117"/>
            <a:chOff x="-1304924" y="-47619"/>
            <a:chExt cx="11373063" cy="5191117"/>
          </a:xfrm>
        </p:grpSpPr>
        <p:sp>
          <p:nvSpPr>
            <p:cNvPr id="526" name="Google Shape;526;p11"/>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 name="Google Shape;527;p11"/>
            <p:cNvGrpSpPr/>
            <p:nvPr/>
          </p:nvGrpSpPr>
          <p:grpSpPr>
            <a:xfrm>
              <a:off x="-1304924" y="-47619"/>
              <a:ext cx="11373063" cy="5191117"/>
              <a:chOff x="-1304924" y="-47619"/>
              <a:chExt cx="11373063" cy="5191117"/>
            </a:xfrm>
          </p:grpSpPr>
          <p:grpSp>
            <p:nvGrpSpPr>
              <p:cNvPr id="528" name="Google Shape;528;p11"/>
              <p:cNvGrpSpPr/>
              <p:nvPr/>
            </p:nvGrpSpPr>
            <p:grpSpPr>
              <a:xfrm>
                <a:off x="-1304924" y="-47619"/>
                <a:ext cx="11373063" cy="4274318"/>
                <a:chOff x="398075" y="325175"/>
                <a:chExt cx="4192525" cy="1456525"/>
              </a:xfrm>
            </p:grpSpPr>
            <p:sp>
              <p:nvSpPr>
                <p:cNvPr id="529" name="Google Shape;529;p11"/>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1"/>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1"/>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1"/>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1"/>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1"/>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1"/>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1"/>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1"/>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1"/>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1"/>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1"/>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1"/>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1"/>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1"/>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1"/>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 name="Google Shape;552;p11"/>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 name="Google Shape;553;p11"/>
              <p:cNvGrpSpPr/>
              <p:nvPr/>
            </p:nvGrpSpPr>
            <p:grpSpPr>
              <a:xfrm>
                <a:off x="2394553" y="4675422"/>
                <a:ext cx="4355188" cy="236221"/>
                <a:chOff x="647700" y="4066725"/>
                <a:chExt cx="7848600" cy="425700"/>
              </a:xfrm>
            </p:grpSpPr>
            <p:sp>
              <p:nvSpPr>
                <p:cNvPr id="554" name="Google Shape;554;p11"/>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 name="Google Shape;556;p11"/>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 name="Google Shape;558;p11"/>
              <p:cNvGrpSpPr/>
              <p:nvPr/>
            </p:nvGrpSpPr>
            <p:grpSpPr>
              <a:xfrm>
                <a:off x="6720168" y="4653618"/>
                <a:ext cx="278259" cy="279880"/>
                <a:chOff x="6212960" y="3603348"/>
                <a:chExt cx="497069" cy="499964"/>
              </a:xfrm>
            </p:grpSpPr>
            <p:sp>
              <p:nvSpPr>
                <p:cNvPr id="559" name="Google Shape;559;p11"/>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11"/>
              <p:cNvGrpSpPr/>
              <p:nvPr/>
            </p:nvGrpSpPr>
            <p:grpSpPr>
              <a:xfrm>
                <a:off x="5221712" y="4838214"/>
                <a:ext cx="264821" cy="266269"/>
                <a:chOff x="5792862" y="3648052"/>
                <a:chExt cx="264821" cy="266269"/>
              </a:xfrm>
            </p:grpSpPr>
            <p:sp>
              <p:nvSpPr>
                <p:cNvPr id="562" name="Google Shape;562;p11"/>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11"/>
              <p:cNvGrpSpPr/>
              <p:nvPr/>
            </p:nvGrpSpPr>
            <p:grpSpPr>
              <a:xfrm>
                <a:off x="7272501" y="4653623"/>
                <a:ext cx="227289" cy="192127"/>
                <a:chOff x="7796776" y="4339523"/>
                <a:chExt cx="227289" cy="192127"/>
              </a:xfrm>
            </p:grpSpPr>
            <p:sp>
              <p:nvSpPr>
                <p:cNvPr id="565" name="Google Shape;565;p11"/>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1"/>
              <p:cNvGrpSpPr/>
              <p:nvPr/>
            </p:nvGrpSpPr>
            <p:grpSpPr>
              <a:xfrm>
                <a:off x="2251027" y="4832159"/>
                <a:ext cx="264810" cy="202018"/>
                <a:chOff x="4505518" y="3772716"/>
                <a:chExt cx="408846" cy="311901"/>
              </a:xfrm>
            </p:grpSpPr>
            <p:sp>
              <p:nvSpPr>
                <p:cNvPr id="568" name="Google Shape;568;p11"/>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11"/>
              <p:cNvGrpSpPr/>
              <p:nvPr/>
            </p:nvGrpSpPr>
            <p:grpSpPr>
              <a:xfrm>
                <a:off x="1680336" y="4676542"/>
                <a:ext cx="408850" cy="361090"/>
                <a:chOff x="5339881" y="3864292"/>
                <a:chExt cx="339830" cy="300133"/>
              </a:xfrm>
            </p:grpSpPr>
            <p:sp>
              <p:nvSpPr>
                <p:cNvPr id="573" name="Google Shape;573;p11"/>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11"/>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9" name="Google Shape;579;p11"/>
          <p:cNvGrpSpPr/>
          <p:nvPr/>
        </p:nvGrpSpPr>
        <p:grpSpPr>
          <a:xfrm>
            <a:off x="-943970" y="437416"/>
            <a:ext cx="10519516" cy="4578071"/>
            <a:chOff x="-806884" y="232666"/>
            <a:chExt cx="10519516" cy="4578071"/>
          </a:xfrm>
        </p:grpSpPr>
        <p:sp>
          <p:nvSpPr>
            <p:cNvPr id="580" name="Google Shape;580;p11"/>
            <p:cNvSpPr/>
            <p:nvPr/>
          </p:nvSpPr>
          <p:spPr>
            <a:xfrm rot="-739992">
              <a:off x="673975" y="4140938"/>
              <a:ext cx="946102" cy="486618"/>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a:off x="433141" y="3829115"/>
              <a:ext cx="811110" cy="80010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a:off x="1158546" y="4178898"/>
              <a:ext cx="886911" cy="631839"/>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1"/>
            <p:cNvSpPr/>
            <p:nvPr/>
          </p:nvSpPr>
          <p:spPr>
            <a:xfrm>
              <a:off x="7559085" y="42104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1"/>
            <p:cNvSpPr/>
            <p:nvPr/>
          </p:nvSpPr>
          <p:spPr>
            <a:xfrm>
              <a:off x="1069575" y="4457628"/>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1"/>
            <p:cNvSpPr/>
            <p:nvPr/>
          </p:nvSpPr>
          <p:spPr>
            <a:xfrm>
              <a:off x="7976976" y="4474948"/>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1"/>
            <p:cNvSpPr/>
            <p:nvPr/>
          </p:nvSpPr>
          <p:spPr>
            <a:xfrm>
              <a:off x="622075" y="3302322"/>
              <a:ext cx="666190" cy="838603"/>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1"/>
            <p:cNvSpPr/>
            <p:nvPr/>
          </p:nvSpPr>
          <p:spPr>
            <a:xfrm>
              <a:off x="43882" y="3153969"/>
              <a:ext cx="724135" cy="1341900"/>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a:off x="8314478" y="36894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rot="277501">
              <a:off x="8090431" y="4138660"/>
              <a:ext cx="666184" cy="556287"/>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rot="675343">
              <a:off x="7313800" y="1092903"/>
              <a:ext cx="2088439" cy="3386242"/>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rot="382638">
              <a:off x="7726427" y="2446176"/>
              <a:ext cx="1580866" cy="2152353"/>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rot="-862856">
              <a:off x="-338693" y="473216"/>
              <a:ext cx="2451708" cy="4079457"/>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1"/>
            <p:cNvSpPr/>
            <p:nvPr/>
          </p:nvSpPr>
          <p:spPr>
            <a:xfrm rot="2700000">
              <a:off x="8538330" y="3422003"/>
              <a:ext cx="775825" cy="105586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 name="Google Shape;594;p11"/>
          <p:cNvSpPr txBox="1"/>
          <p:nvPr>
            <p:ph hasCustomPrompt="1" type="title"/>
          </p:nvPr>
        </p:nvSpPr>
        <p:spPr>
          <a:xfrm>
            <a:off x="1876575" y="1558475"/>
            <a:ext cx="5391000" cy="1511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95" name="Google Shape;595;p11"/>
          <p:cNvSpPr txBox="1"/>
          <p:nvPr>
            <p:ph idx="1" type="subTitle"/>
          </p:nvPr>
        </p:nvSpPr>
        <p:spPr>
          <a:xfrm>
            <a:off x="1876575" y="3069625"/>
            <a:ext cx="53910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6" name="Shape 5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97" name="Shape 597"/>
        <p:cNvGrpSpPr/>
        <p:nvPr/>
      </p:nvGrpSpPr>
      <p:grpSpPr>
        <a:xfrm>
          <a:off x="0" y="0"/>
          <a:ext cx="0" cy="0"/>
          <a:chOff x="0" y="0"/>
          <a:chExt cx="0" cy="0"/>
        </a:xfrm>
      </p:grpSpPr>
      <p:grpSp>
        <p:nvGrpSpPr>
          <p:cNvPr id="598" name="Google Shape;598;p13"/>
          <p:cNvGrpSpPr/>
          <p:nvPr/>
        </p:nvGrpSpPr>
        <p:grpSpPr>
          <a:xfrm>
            <a:off x="-1304924" y="-47619"/>
            <a:ext cx="11373063" cy="5191119"/>
            <a:chOff x="-1304924" y="-47619"/>
            <a:chExt cx="11373063" cy="5191119"/>
          </a:xfrm>
        </p:grpSpPr>
        <p:sp>
          <p:nvSpPr>
            <p:cNvPr id="599" name="Google Shape;599;p13"/>
            <p:cNvSpPr/>
            <p:nvPr/>
          </p:nvSpPr>
          <p:spPr>
            <a:xfrm>
              <a:off x="50" y="0"/>
              <a:ext cx="9144000" cy="5143500"/>
            </a:xfrm>
            <a:prstGeom prst="rect">
              <a:avLst/>
            </a:prstGeom>
            <a:gradFill>
              <a:gsLst>
                <a:gs pos="0">
                  <a:schemeClr val="accent5"/>
                </a:gs>
                <a:gs pos="100000">
                  <a:schemeClr val="accent3"/>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 name="Google Shape;600;p13"/>
            <p:cNvGrpSpPr/>
            <p:nvPr/>
          </p:nvGrpSpPr>
          <p:grpSpPr>
            <a:xfrm>
              <a:off x="-1304924" y="-47619"/>
              <a:ext cx="11373063" cy="5191117"/>
              <a:chOff x="-1304924" y="-47619"/>
              <a:chExt cx="11373063" cy="5191117"/>
            </a:xfrm>
          </p:grpSpPr>
          <p:grpSp>
            <p:nvGrpSpPr>
              <p:cNvPr id="601" name="Google Shape;601;p13"/>
              <p:cNvGrpSpPr/>
              <p:nvPr/>
            </p:nvGrpSpPr>
            <p:grpSpPr>
              <a:xfrm>
                <a:off x="-1304924" y="-47619"/>
                <a:ext cx="11373063" cy="4274318"/>
                <a:chOff x="398075" y="325175"/>
                <a:chExt cx="4192525" cy="1456525"/>
              </a:xfrm>
            </p:grpSpPr>
            <p:sp>
              <p:nvSpPr>
                <p:cNvPr id="602" name="Google Shape;602;p13"/>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3"/>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3"/>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3"/>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3"/>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3"/>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3"/>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3"/>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3"/>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3"/>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3"/>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3"/>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3"/>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3"/>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3"/>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3"/>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3"/>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3"/>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 name="Google Shape;625;p13"/>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 name="Google Shape;626;p13"/>
              <p:cNvGrpSpPr/>
              <p:nvPr/>
            </p:nvGrpSpPr>
            <p:grpSpPr>
              <a:xfrm>
                <a:off x="2394553" y="4675422"/>
                <a:ext cx="4355188" cy="236221"/>
                <a:chOff x="647700" y="4066725"/>
                <a:chExt cx="7848600" cy="425700"/>
              </a:xfrm>
            </p:grpSpPr>
            <p:sp>
              <p:nvSpPr>
                <p:cNvPr id="627" name="Google Shape;627;p13"/>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3"/>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 name="Google Shape;629;p13"/>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3"/>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3"/>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3"/>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 name="Google Shape;634;p13"/>
              <p:cNvGrpSpPr/>
              <p:nvPr/>
            </p:nvGrpSpPr>
            <p:grpSpPr>
              <a:xfrm>
                <a:off x="6720168" y="4653618"/>
                <a:ext cx="278259" cy="279880"/>
                <a:chOff x="6212960" y="3603348"/>
                <a:chExt cx="497069" cy="499964"/>
              </a:xfrm>
            </p:grpSpPr>
            <p:sp>
              <p:nvSpPr>
                <p:cNvPr id="635" name="Google Shape;635;p13"/>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3"/>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13"/>
              <p:cNvGrpSpPr/>
              <p:nvPr/>
            </p:nvGrpSpPr>
            <p:grpSpPr>
              <a:xfrm>
                <a:off x="5221712" y="4838214"/>
                <a:ext cx="264821" cy="266269"/>
                <a:chOff x="5792862" y="3648052"/>
                <a:chExt cx="264821" cy="266269"/>
              </a:xfrm>
            </p:grpSpPr>
            <p:sp>
              <p:nvSpPr>
                <p:cNvPr id="638" name="Google Shape;638;p13"/>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3"/>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13"/>
              <p:cNvGrpSpPr/>
              <p:nvPr/>
            </p:nvGrpSpPr>
            <p:grpSpPr>
              <a:xfrm>
                <a:off x="720000" y="4447465"/>
                <a:ext cx="278243" cy="236225"/>
                <a:chOff x="3479380" y="3642683"/>
                <a:chExt cx="278243" cy="236225"/>
              </a:xfrm>
            </p:grpSpPr>
            <p:sp>
              <p:nvSpPr>
                <p:cNvPr id="641" name="Google Shape;641;p13"/>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3"/>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13"/>
              <p:cNvGrpSpPr/>
              <p:nvPr/>
            </p:nvGrpSpPr>
            <p:grpSpPr>
              <a:xfrm>
                <a:off x="7272501" y="4653623"/>
                <a:ext cx="227289" cy="192127"/>
                <a:chOff x="7796776" y="4339523"/>
                <a:chExt cx="227289" cy="192127"/>
              </a:xfrm>
            </p:grpSpPr>
            <p:sp>
              <p:nvSpPr>
                <p:cNvPr id="644" name="Google Shape;644;p13"/>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3"/>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 name="Google Shape;646;p13"/>
              <p:cNvGrpSpPr/>
              <p:nvPr/>
            </p:nvGrpSpPr>
            <p:grpSpPr>
              <a:xfrm>
                <a:off x="2251027" y="4832159"/>
                <a:ext cx="264810" cy="202018"/>
                <a:chOff x="4505518" y="3772716"/>
                <a:chExt cx="408846" cy="311901"/>
              </a:xfrm>
            </p:grpSpPr>
            <p:sp>
              <p:nvSpPr>
                <p:cNvPr id="647" name="Google Shape;647;p13"/>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3"/>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3"/>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3"/>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13"/>
              <p:cNvSpPr/>
              <p:nvPr/>
            </p:nvSpPr>
            <p:spPr>
              <a:xfrm>
                <a:off x="1733064" y="4676542"/>
                <a:ext cx="356124" cy="36109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3"/>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3"/>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3"/>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3"/>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3"/>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3"/>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3"/>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3"/>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3"/>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3"/>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3"/>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3"/>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4" name="Google Shape;664;p13"/>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665" name="Shape 665"/>
        <p:cNvGrpSpPr/>
        <p:nvPr/>
      </p:nvGrpSpPr>
      <p:grpSpPr>
        <a:xfrm>
          <a:off x="0" y="0"/>
          <a:ext cx="0" cy="0"/>
          <a:chOff x="0" y="0"/>
          <a:chExt cx="0" cy="0"/>
        </a:xfrm>
      </p:grpSpPr>
      <p:grpSp>
        <p:nvGrpSpPr>
          <p:cNvPr id="666" name="Google Shape;666;p14"/>
          <p:cNvGrpSpPr/>
          <p:nvPr/>
        </p:nvGrpSpPr>
        <p:grpSpPr>
          <a:xfrm>
            <a:off x="-1304924" y="-47619"/>
            <a:ext cx="11373063" cy="5191117"/>
            <a:chOff x="-1304924" y="-47619"/>
            <a:chExt cx="11373063" cy="5191117"/>
          </a:xfrm>
        </p:grpSpPr>
        <p:sp>
          <p:nvSpPr>
            <p:cNvPr id="667" name="Google Shape;667;p14"/>
            <p:cNvSpPr/>
            <p:nvPr/>
          </p:nvSpPr>
          <p:spPr>
            <a:xfrm>
              <a:off x="50" y="0"/>
              <a:ext cx="9144000" cy="5115300"/>
            </a:xfrm>
            <a:prstGeom prst="rect">
              <a:avLst/>
            </a:prstGeom>
            <a:gradFill>
              <a:gsLst>
                <a:gs pos="0">
                  <a:schemeClr val="accent5"/>
                </a:gs>
                <a:gs pos="100000">
                  <a:schemeClr val="accen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 name="Google Shape;668;p14"/>
            <p:cNvGrpSpPr/>
            <p:nvPr/>
          </p:nvGrpSpPr>
          <p:grpSpPr>
            <a:xfrm>
              <a:off x="-1304924" y="-47619"/>
              <a:ext cx="11373063" cy="5191117"/>
              <a:chOff x="-1304924" y="-47619"/>
              <a:chExt cx="11373063" cy="5191117"/>
            </a:xfrm>
          </p:grpSpPr>
          <p:grpSp>
            <p:nvGrpSpPr>
              <p:cNvPr id="669" name="Google Shape;669;p14"/>
              <p:cNvGrpSpPr/>
              <p:nvPr/>
            </p:nvGrpSpPr>
            <p:grpSpPr>
              <a:xfrm>
                <a:off x="-1304924" y="-47619"/>
                <a:ext cx="11373063" cy="4274318"/>
                <a:chOff x="398075" y="325175"/>
                <a:chExt cx="4192525" cy="1456525"/>
              </a:xfrm>
            </p:grpSpPr>
            <p:sp>
              <p:nvSpPr>
                <p:cNvPr id="670" name="Google Shape;670;p14"/>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4"/>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4"/>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4"/>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4"/>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4"/>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4"/>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4"/>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4"/>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4"/>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4"/>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4"/>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4"/>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4"/>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4"/>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4"/>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4"/>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4"/>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4"/>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4"/>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4"/>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 name="Google Shape;693;p14"/>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 name="Google Shape;694;p14"/>
              <p:cNvGrpSpPr/>
              <p:nvPr/>
            </p:nvGrpSpPr>
            <p:grpSpPr>
              <a:xfrm>
                <a:off x="2394553" y="4675422"/>
                <a:ext cx="4355188" cy="236221"/>
                <a:chOff x="647700" y="4066725"/>
                <a:chExt cx="7848600" cy="425700"/>
              </a:xfrm>
            </p:grpSpPr>
            <p:sp>
              <p:nvSpPr>
                <p:cNvPr id="695" name="Google Shape;695;p14"/>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4"/>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 name="Google Shape;697;p14"/>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4"/>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4"/>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4"/>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4"/>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14"/>
              <p:cNvGrpSpPr/>
              <p:nvPr/>
            </p:nvGrpSpPr>
            <p:grpSpPr>
              <a:xfrm>
                <a:off x="6720168" y="4653618"/>
                <a:ext cx="278259" cy="279880"/>
                <a:chOff x="6212960" y="3603348"/>
                <a:chExt cx="497069" cy="499964"/>
              </a:xfrm>
            </p:grpSpPr>
            <p:sp>
              <p:nvSpPr>
                <p:cNvPr id="703" name="Google Shape;703;p14"/>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4"/>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14"/>
              <p:cNvGrpSpPr/>
              <p:nvPr/>
            </p:nvGrpSpPr>
            <p:grpSpPr>
              <a:xfrm>
                <a:off x="5221712" y="4838214"/>
                <a:ext cx="264821" cy="266269"/>
                <a:chOff x="5792862" y="3648052"/>
                <a:chExt cx="264821" cy="266269"/>
              </a:xfrm>
            </p:grpSpPr>
            <p:sp>
              <p:nvSpPr>
                <p:cNvPr id="706" name="Google Shape;706;p14"/>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4"/>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14"/>
              <p:cNvGrpSpPr/>
              <p:nvPr/>
            </p:nvGrpSpPr>
            <p:grpSpPr>
              <a:xfrm>
                <a:off x="720000" y="4447465"/>
                <a:ext cx="278243" cy="236225"/>
                <a:chOff x="3479380" y="3642683"/>
                <a:chExt cx="278243" cy="236225"/>
              </a:xfrm>
            </p:grpSpPr>
            <p:sp>
              <p:nvSpPr>
                <p:cNvPr id="709" name="Google Shape;709;p14"/>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4"/>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14"/>
              <p:cNvGrpSpPr/>
              <p:nvPr/>
            </p:nvGrpSpPr>
            <p:grpSpPr>
              <a:xfrm>
                <a:off x="7272501" y="4653623"/>
                <a:ext cx="227289" cy="192127"/>
                <a:chOff x="7796776" y="4339523"/>
                <a:chExt cx="227289" cy="192127"/>
              </a:xfrm>
            </p:grpSpPr>
            <p:sp>
              <p:nvSpPr>
                <p:cNvPr id="712" name="Google Shape;712;p14"/>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4"/>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14"/>
              <p:cNvGrpSpPr/>
              <p:nvPr/>
            </p:nvGrpSpPr>
            <p:grpSpPr>
              <a:xfrm>
                <a:off x="2251027" y="4832159"/>
                <a:ext cx="264810" cy="202018"/>
                <a:chOff x="4505518" y="3772716"/>
                <a:chExt cx="408846" cy="311901"/>
              </a:xfrm>
            </p:grpSpPr>
            <p:sp>
              <p:nvSpPr>
                <p:cNvPr id="715" name="Google Shape;715;p14"/>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4"/>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4"/>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4"/>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14"/>
              <p:cNvGrpSpPr/>
              <p:nvPr/>
            </p:nvGrpSpPr>
            <p:grpSpPr>
              <a:xfrm>
                <a:off x="1680336" y="4676542"/>
                <a:ext cx="408850" cy="361090"/>
                <a:chOff x="5339881" y="3864292"/>
                <a:chExt cx="339830" cy="300133"/>
              </a:xfrm>
            </p:grpSpPr>
            <p:sp>
              <p:nvSpPr>
                <p:cNvPr id="720" name="Google Shape;720;p14"/>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4"/>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 name="Google Shape;722;p14"/>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4"/>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4"/>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4"/>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4"/>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4"/>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4"/>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4"/>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4"/>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4"/>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4"/>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4"/>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4" name="Google Shape;734;p1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735" name="Shape 735"/>
        <p:cNvGrpSpPr/>
        <p:nvPr/>
      </p:nvGrpSpPr>
      <p:grpSpPr>
        <a:xfrm>
          <a:off x="0" y="0"/>
          <a:ext cx="0" cy="0"/>
          <a:chOff x="0" y="0"/>
          <a:chExt cx="0" cy="0"/>
        </a:xfrm>
      </p:grpSpPr>
      <p:grpSp>
        <p:nvGrpSpPr>
          <p:cNvPr id="736" name="Google Shape;736;p15"/>
          <p:cNvGrpSpPr/>
          <p:nvPr/>
        </p:nvGrpSpPr>
        <p:grpSpPr>
          <a:xfrm>
            <a:off x="-1304924" y="-47619"/>
            <a:ext cx="11373063" cy="5191117"/>
            <a:chOff x="-1304924" y="-47619"/>
            <a:chExt cx="11373063" cy="5191117"/>
          </a:xfrm>
        </p:grpSpPr>
        <p:sp>
          <p:nvSpPr>
            <p:cNvPr id="737" name="Google Shape;737;p15"/>
            <p:cNvSpPr/>
            <p:nvPr/>
          </p:nvSpPr>
          <p:spPr>
            <a:xfrm>
              <a:off x="50" y="0"/>
              <a:ext cx="9144000" cy="5115300"/>
            </a:xfrm>
            <a:prstGeom prst="rect">
              <a:avLst/>
            </a:prstGeom>
            <a:gradFill>
              <a:gsLst>
                <a:gs pos="0">
                  <a:schemeClr val="accent5"/>
                </a:gs>
                <a:gs pos="100000">
                  <a:schemeClr val="accen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 name="Google Shape;738;p15"/>
            <p:cNvGrpSpPr/>
            <p:nvPr/>
          </p:nvGrpSpPr>
          <p:grpSpPr>
            <a:xfrm>
              <a:off x="-1304924" y="-47619"/>
              <a:ext cx="11373063" cy="5191117"/>
              <a:chOff x="-1304924" y="-47619"/>
              <a:chExt cx="11373063" cy="5191117"/>
            </a:xfrm>
          </p:grpSpPr>
          <p:grpSp>
            <p:nvGrpSpPr>
              <p:cNvPr id="739" name="Google Shape;739;p15"/>
              <p:cNvGrpSpPr/>
              <p:nvPr/>
            </p:nvGrpSpPr>
            <p:grpSpPr>
              <a:xfrm>
                <a:off x="-1304924" y="-47619"/>
                <a:ext cx="11373063" cy="4274318"/>
                <a:chOff x="398075" y="325175"/>
                <a:chExt cx="4192525" cy="1456525"/>
              </a:xfrm>
            </p:grpSpPr>
            <p:sp>
              <p:nvSpPr>
                <p:cNvPr id="740" name="Google Shape;740;p15"/>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5"/>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5"/>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5"/>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5"/>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5"/>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5"/>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5"/>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5"/>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5"/>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5"/>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5"/>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5"/>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5"/>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5"/>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5"/>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5"/>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5"/>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5"/>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5"/>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5"/>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5"/>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5"/>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 name="Google Shape;763;p15"/>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 name="Google Shape;764;p15"/>
              <p:cNvGrpSpPr/>
              <p:nvPr/>
            </p:nvGrpSpPr>
            <p:grpSpPr>
              <a:xfrm>
                <a:off x="2394553" y="4675422"/>
                <a:ext cx="4355188" cy="236221"/>
                <a:chOff x="647700" y="4066725"/>
                <a:chExt cx="7848600" cy="425700"/>
              </a:xfrm>
            </p:grpSpPr>
            <p:sp>
              <p:nvSpPr>
                <p:cNvPr id="765" name="Google Shape;765;p15"/>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5"/>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 name="Google Shape;767;p15"/>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5"/>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 name="Google Shape;769;p15"/>
              <p:cNvGrpSpPr/>
              <p:nvPr/>
            </p:nvGrpSpPr>
            <p:grpSpPr>
              <a:xfrm>
                <a:off x="6720168" y="4653618"/>
                <a:ext cx="278259" cy="279880"/>
                <a:chOff x="6212960" y="3603348"/>
                <a:chExt cx="497069" cy="499964"/>
              </a:xfrm>
            </p:grpSpPr>
            <p:sp>
              <p:nvSpPr>
                <p:cNvPr id="770" name="Google Shape;770;p15"/>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5"/>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15"/>
              <p:cNvGrpSpPr/>
              <p:nvPr/>
            </p:nvGrpSpPr>
            <p:grpSpPr>
              <a:xfrm>
                <a:off x="5221712" y="4838214"/>
                <a:ext cx="264821" cy="266269"/>
                <a:chOff x="5792862" y="3648052"/>
                <a:chExt cx="264821" cy="266269"/>
              </a:xfrm>
            </p:grpSpPr>
            <p:sp>
              <p:nvSpPr>
                <p:cNvPr id="773" name="Google Shape;773;p15"/>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5"/>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15"/>
              <p:cNvGrpSpPr/>
              <p:nvPr/>
            </p:nvGrpSpPr>
            <p:grpSpPr>
              <a:xfrm>
                <a:off x="7272501" y="4653623"/>
                <a:ext cx="227289" cy="192127"/>
                <a:chOff x="7796776" y="4339523"/>
                <a:chExt cx="227289" cy="192127"/>
              </a:xfrm>
            </p:grpSpPr>
            <p:sp>
              <p:nvSpPr>
                <p:cNvPr id="776" name="Google Shape;776;p15"/>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5"/>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15"/>
              <p:cNvGrpSpPr/>
              <p:nvPr/>
            </p:nvGrpSpPr>
            <p:grpSpPr>
              <a:xfrm>
                <a:off x="2251027" y="4832159"/>
                <a:ext cx="264810" cy="202018"/>
                <a:chOff x="4505518" y="3772716"/>
                <a:chExt cx="408846" cy="311901"/>
              </a:xfrm>
            </p:grpSpPr>
            <p:sp>
              <p:nvSpPr>
                <p:cNvPr id="779" name="Google Shape;779;p15"/>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5"/>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5"/>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5"/>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15"/>
              <p:cNvGrpSpPr/>
              <p:nvPr/>
            </p:nvGrpSpPr>
            <p:grpSpPr>
              <a:xfrm>
                <a:off x="1680336" y="4676542"/>
                <a:ext cx="408850" cy="361090"/>
                <a:chOff x="5339881" y="3864292"/>
                <a:chExt cx="339830" cy="300133"/>
              </a:xfrm>
            </p:grpSpPr>
            <p:sp>
              <p:nvSpPr>
                <p:cNvPr id="784" name="Google Shape;784;p15"/>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5"/>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 name="Google Shape;786;p15"/>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5"/>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5"/>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5"/>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0" name="Google Shape;790;p15"/>
          <p:cNvSpPr txBox="1"/>
          <p:nvPr>
            <p:ph type="title"/>
          </p:nvPr>
        </p:nvSpPr>
        <p:spPr>
          <a:xfrm>
            <a:off x="1379150" y="2207975"/>
            <a:ext cx="6385800" cy="9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91" name="Google Shape;791;p15"/>
          <p:cNvSpPr txBox="1"/>
          <p:nvPr>
            <p:ph hasCustomPrompt="1" idx="2" type="title"/>
          </p:nvPr>
        </p:nvSpPr>
        <p:spPr>
          <a:xfrm>
            <a:off x="3657600" y="1110564"/>
            <a:ext cx="1828800" cy="109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92" name="Google Shape;792;p15"/>
          <p:cNvSpPr txBox="1"/>
          <p:nvPr>
            <p:ph idx="1" type="subTitle"/>
          </p:nvPr>
        </p:nvSpPr>
        <p:spPr>
          <a:xfrm>
            <a:off x="2286000" y="3160149"/>
            <a:ext cx="4572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93" name="Google Shape;793;p15"/>
          <p:cNvGrpSpPr/>
          <p:nvPr/>
        </p:nvGrpSpPr>
        <p:grpSpPr>
          <a:xfrm flipH="1">
            <a:off x="-562970" y="437416"/>
            <a:ext cx="10519516" cy="4578071"/>
            <a:chOff x="-806884" y="232666"/>
            <a:chExt cx="10519516" cy="4578071"/>
          </a:xfrm>
        </p:grpSpPr>
        <p:sp>
          <p:nvSpPr>
            <p:cNvPr id="794" name="Google Shape;794;p15"/>
            <p:cNvSpPr/>
            <p:nvPr/>
          </p:nvSpPr>
          <p:spPr>
            <a:xfrm rot="-739992">
              <a:off x="673975" y="4140938"/>
              <a:ext cx="946102" cy="486618"/>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5"/>
            <p:cNvSpPr/>
            <p:nvPr/>
          </p:nvSpPr>
          <p:spPr>
            <a:xfrm>
              <a:off x="433141" y="3829115"/>
              <a:ext cx="811110" cy="80010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5"/>
            <p:cNvSpPr/>
            <p:nvPr/>
          </p:nvSpPr>
          <p:spPr>
            <a:xfrm>
              <a:off x="1158546" y="4178898"/>
              <a:ext cx="886911" cy="631839"/>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5"/>
            <p:cNvSpPr/>
            <p:nvPr/>
          </p:nvSpPr>
          <p:spPr>
            <a:xfrm>
              <a:off x="7559085" y="42104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5"/>
            <p:cNvSpPr/>
            <p:nvPr/>
          </p:nvSpPr>
          <p:spPr>
            <a:xfrm>
              <a:off x="1069575" y="4457628"/>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5"/>
            <p:cNvSpPr/>
            <p:nvPr/>
          </p:nvSpPr>
          <p:spPr>
            <a:xfrm>
              <a:off x="7976976" y="4474948"/>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5"/>
            <p:cNvSpPr/>
            <p:nvPr/>
          </p:nvSpPr>
          <p:spPr>
            <a:xfrm>
              <a:off x="622075" y="3302322"/>
              <a:ext cx="666190" cy="838603"/>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5"/>
            <p:cNvSpPr/>
            <p:nvPr/>
          </p:nvSpPr>
          <p:spPr>
            <a:xfrm>
              <a:off x="43882" y="3153969"/>
              <a:ext cx="724135" cy="1341900"/>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5"/>
            <p:cNvSpPr/>
            <p:nvPr/>
          </p:nvSpPr>
          <p:spPr>
            <a:xfrm>
              <a:off x="8314478" y="36894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5"/>
            <p:cNvSpPr/>
            <p:nvPr/>
          </p:nvSpPr>
          <p:spPr>
            <a:xfrm rot="277501">
              <a:off x="8090431" y="4138660"/>
              <a:ext cx="666184" cy="556287"/>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5"/>
            <p:cNvSpPr/>
            <p:nvPr/>
          </p:nvSpPr>
          <p:spPr>
            <a:xfrm rot="675343">
              <a:off x="7313800" y="1092903"/>
              <a:ext cx="2088439" cy="3386242"/>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5"/>
            <p:cNvSpPr/>
            <p:nvPr/>
          </p:nvSpPr>
          <p:spPr>
            <a:xfrm rot="382638">
              <a:off x="7726427" y="2446176"/>
              <a:ext cx="1580866" cy="2152353"/>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5"/>
            <p:cNvSpPr/>
            <p:nvPr/>
          </p:nvSpPr>
          <p:spPr>
            <a:xfrm rot="-862856">
              <a:off x="-338693" y="473216"/>
              <a:ext cx="2451708" cy="4079457"/>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5"/>
            <p:cNvSpPr/>
            <p:nvPr/>
          </p:nvSpPr>
          <p:spPr>
            <a:xfrm rot="2700000">
              <a:off x="8538330" y="3422003"/>
              <a:ext cx="775825" cy="105586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spTree>
      <p:nvGrpSpPr>
        <p:cNvPr id="808" name="Shape 808"/>
        <p:cNvGrpSpPr/>
        <p:nvPr/>
      </p:nvGrpSpPr>
      <p:grpSpPr>
        <a:xfrm>
          <a:off x="0" y="0"/>
          <a:ext cx="0" cy="0"/>
          <a:chOff x="0" y="0"/>
          <a:chExt cx="0" cy="0"/>
        </a:xfrm>
      </p:grpSpPr>
      <p:grpSp>
        <p:nvGrpSpPr>
          <p:cNvPr id="809" name="Google Shape;809;p16"/>
          <p:cNvGrpSpPr/>
          <p:nvPr/>
        </p:nvGrpSpPr>
        <p:grpSpPr>
          <a:xfrm>
            <a:off x="-1304924" y="-47619"/>
            <a:ext cx="11373063" cy="5191117"/>
            <a:chOff x="-1304924" y="-47619"/>
            <a:chExt cx="11373063" cy="5191117"/>
          </a:xfrm>
        </p:grpSpPr>
        <p:sp>
          <p:nvSpPr>
            <p:cNvPr id="810" name="Google Shape;810;p16"/>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 name="Google Shape;811;p16"/>
            <p:cNvGrpSpPr/>
            <p:nvPr/>
          </p:nvGrpSpPr>
          <p:grpSpPr>
            <a:xfrm>
              <a:off x="-1304924" y="-47619"/>
              <a:ext cx="11373063" cy="5191117"/>
              <a:chOff x="-1304924" y="-47619"/>
              <a:chExt cx="11373063" cy="5191117"/>
            </a:xfrm>
          </p:grpSpPr>
          <p:grpSp>
            <p:nvGrpSpPr>
              <p:cNvPr id="812" name="Google Shape;812;p16"/>
              <p:cNvGrpSpPr/>
              <p:nvPr/>
            </p:nvGrpSpPr>
            <p:grpSpPr>
              <a:xfrm>
                <a:off x="-1304924" y="-47619"/>
                <a:ext cx="11373063" cy="4274318"/>
                <a:chOff x="398075" y="325175"/>
                <a:chExt cx="4192525" cy="1456525"/>
              </a:xfrm>
            </p:grpSpPr>
            <p:sp>
              <p:nvSpPr>
                <p:cNvPr id="813" name="Google Shape;813;p16"/>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6"/>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6"/>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6"/>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6"/>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6"/>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6"/>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6"/>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6"/>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6"/>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6"/>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6"/>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6"/>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6"/>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6"/>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6"/>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6"/>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6"/>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6"/>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6"/>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6"/>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6"/>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6"/>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 name="Google Shape;836;p16"/>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 name="Google Shape;837;p16"/>
              <p:cNvGrpSpPr/>
              <p:nvPr/>
            </p:nvGrpSpPr>
            <p:grpSpPr>
              <a:xfrm>
                <a:off x="2394553" y="4675422"/>
                <a:ext cx="4355188" cy="236221"/>
                <a:chOff x="647700" y="4066725"/>
                <a:chExt cx="7848600" cy="425700"/>
              </a:xfrm>
            </p:grpSpPr>
            <p:sp>
              <p:nvSpPr>
                <p:cNvPr id="838" name="Google Shape;838;p16"/>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6"/>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 name="Google Shape;840;p16"/>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6"/>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 name="Google Shape;842;p16"/>
              <p:cNvGrpSpPr/>
              <p:nvPr/>
            </p:nvGrpSpPr>
            <p:grpSpPr>
              <a:xfrm>
                <a:off x="6720168" y="4653618"/>
                <a:ext cx="278259" cy="279880"/>
                <a:chOff x="6212960" y="3603348"/>
                <a:chExt cx="497069" cy="499964"/>
              </a:xfrm>
            </p:grpSpPr>
            <p:sp>
              <p:nvSpPr>
                <p:cNvPr id="843" name="Google Shape;843;p16"/>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6"/>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16"/>
              <p:cNvGrpSpPr/>
              <p:nvPr/>
            </p:nvGrpSpPr>
            <p:grpSpPr>
              <a:xfrm>
                <a:off x="5221712" y="4838214"/>
                <a:ext cx="264821" cy="266269"/>
                <a:chOff x="5792862" y="3648052"/>
                <a:chExt cx="264821" cy="266269"/>
              </a:xfrm>
            </p:grpSpPr>
            <p:sp>
              <p:nvSpPr>
                <p:cNvPr id="846" name="Google Shape;846;p16"/>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6"/>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16"/>
              <p:cNvGrpSpPr/>
              <p:nvPr/>
            </p:nvGrpSpPr>
            <p:grpSpPr>
              <a:xfrm>
                <a:off x="7272501" y="4653623"/>
                <a:ext cx="227289" cy="192127"/>
                <a:chOff x="7796776" y="4339523"/>
                <a:chExt cx="227289" cy="192127"/>
              </a:xfrm>
            </p:grpSpPr>
            <p:sp>
              <p:nvSpPr>
                <p:cNvPr id="849" name="Google Shape;849;p16"/>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6"/>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16"/>
              <p:cNvGrpSpPr/>
              <p:nvPr/>
            </p:nvGrpSpPr>
            <p:grpSpPr>
              <a:xfrm>
                <a:off x="2251027" y="4832159"/>
                <a:ext cx="264810" cy="202018"/>
                <a:chOff x="4505518" y="3772716"/>
                <a:chExt cx="408846" cy="311901"/>
              </a:xfrm>
            </p:grpSpPr>
            <p:sp>
              <p:nvSpPr>
                <p:cNvPr id="852" name="Google Shape;852;p16"/>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6"/>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6"/>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6"/>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16"/>
              <p:cNvGrpSpPr/>
              <p:nvPr/>
            </p:nvGrpSpPr>
            <p:grpSpPr>
              <a:xfrm>
                <a:off x="1680336" y="4676542"/>
                <a:ext cx="408850" cy="361090"/>
                <a:chOff x="5339881" y="3864292"/>
                <a:chExt cx="339830" cy="300133"/>
              </a:xfrm>
            </p:grpSpPr>
            <p:sp>
              <p:nvSpPr>
                <p:cNvPr id="857" name="Google Shape;857;p16"/>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6"/>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 name="Google Shape;859;p16"/>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6"/>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6"/>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6"/>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 name="Google Shape;863;p16"/>
          <p:cNvGrpSpPr/>
          <p:nvPr/>
        </p:nvGrpSpPr>
        <p:grpSpPr>
          <a:xfrm>
            <a:off x="-943970" y="437416"/>
            <a:ext cx="10519516" cy="4578071"/>
            <a:chOff x="-806884" y="232666"/>
            <a:chExt cx="10519516" cy="4578071"/>
          </a:xfrm>
        </p:grpSpPr>
        <p:sp>
          <p:nvSpPr>
            <p:cNvPr id="864" name="Google Shape;864;p16"/>
            <p:cNvSpPr/>
            <p:nvPr/>
          </p:nvSpPr>
          <p:spPr>
            <a:xfrm rot="-739992">
              <a:off x="673975" y="4140938"/>
              <a:ext cx="946102" cy="486618"/>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6"/>
            <p:cNvSpPr/>
            <p:nvPr/>
          </p:nvSpPr>
          <p:spPr>
            <a:xfrm>
              <a:off x="433141" y="3829115"/>
              <a:ext cx="811110" cy="80010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6"/>
            <p:cNvSpPr/>
            <p:nvPr/>
          </p:nvSpPr>
          <p:spPr>
            <a:xfrm>
              <a:off x="1158546" y="4178898"/>
              <a:ext cx="886911" cy="631839"/>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6"/>
            <p:cNvSpPr/>
            <p:nvPr/>
          </p:nvSpPr>
          <p:spPr>
            <a:xfrm>
              <a:off x="7559085" y="42104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6"/>
            <p:cNvSpPr/>
            <p:nvPr/>
          </p:nvSpPr>
          <p:spPr>
            <a:xfrm>
              <a:off x="1069575" y="4457628"/>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a:off x="7976976" y="4474948"/>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a:off x="622075" y="3302322"/>
              <a:ext cx="666190" cy="838603"/>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a:off x="43882" y="3153969"/>
              <a:ext cx="724135" cy="1341900"/>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
            <p:cNvSpPr/>
            <p:nvPr/>
          </p:nvSpPr>
          <p:spPr>
            <a:xfrm>
              <a:off x="8314478" y="36894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6"/>
            <p:cNvSpPr/>
            <p:nvPr/>
          </p:nvSpPr>
          <p:spPr>
            <a:xfrm rot="277501">
              <a:off x="8090431" y="4138660"/>
              <a:ext cx="666184" cy="556287"/>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6"/>
            <p:cNvSpPr/>
            <p:nvPr/>
          </p:nvSpPr>
          <p:spPr>
            <a:xfrm rot="675343">
              <a:off x="7313800" y="1092903"/>
              <a:ext cx="2088439" cy="3386242"/>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rot="382638">
              <a:off x="7726427" y="2446176"/>
              <a:ext cx="1580866" cy="2152353"/>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rot="-862856">
              <a:off x="-338693" y="473216"/>
              <a:ext cx="2451708" cy="4079457"/>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rot="2700000">
              <a:off x="8538330" y="3422003"/>
              <a:ext cx="775825" cy="105586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 name="Google Shape;878;p16"/>
          <p:cNvSpPr txBox="1"/>
          <p:nvPr>
            <p:ph type="title"/>
          </p:nvPr>
        </p:nvSpPr>
        <p:spPr>
          <a:xfrm>
            <a:off x="1379150" y="2207975"/>
            <a:ext cx="6385800" cy="9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79" name="Google Shape;879;p16"/>
          <p:cNvSpPr txBox="1"/>
          <p:nvPr>
            <p:ph hasCustomPrompt="1" idx="2" type="title"/>
          </p:nvPr>
        </p:nvSpPr>
        <p:spPr>
          <a:xfrm>
            <a:off x="3657600" y="1110564"/>
            <a:ext cx="1828800" cy="109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80" name="Google Shape;880;p16"/>
          <p:cNvSpPr txBox="1"/>
          <p:nvPr>
            <p:ph idx="1" type="subTitle"/>
          </p:nvPr>
        </p:nvSpPr>
        <p:spPr>
          <a:xfrm>
            <a:off x="2286000" y="3160149"/>
            <a:ext cx="4572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881" name="Shape 881"/>
        <p:cNvGrpSpPr/>
        <p:nvPr/>
      </p:nvGrpSpPr>
      <p:grpSpPr>
        <a:xfrm>
          <a:off x="0" y="0"/>
          <a:ext cx="0" cy="0"/>
          <a:chOff x="0" y="0"/>
          <a:chExt cx="0" cy="0"/>
        </a:xfrm>
      </p:grpSpPr>
      <p:grpSp>
        <p:nvGrpSpPr>
          <p:cNvPr id="882" name="Google Shape;882;p17"/>
          <p:cNvGrpSpPr/>
          <p:nvPr/>
        </p:nvGrpSpPr>
        <p:grpSpPr>
          <a:xfrm>
            <a:off x="-1304924" y="-47619"/>
            <a:ext cx="11373063" cy="5191117"/>
            <a:chOff x="-1304924" y="-47619"/>
            <a:chExt cx="11373063" cy="5191117"/>
          </a:xfrm>
        </p:grpSpPr>
        <p:sp>
          <p:nvSpPr>
            <p:cNvPr id="883" name="Google Shape;883;p17"/>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 name="Google Shape;884;p17"/>
            <p:cNvGrpSpPr/>
            <p:nvPr/>
          </p:nvGrpSpPr>
          <p:grpSpPr>
            <a:xfrm>
              <a:off x="-1304924" y="-47619"/>
              <a:ext cx="11373063" cy="5191117"/>
              <a:chOff x="-1304924" y="-47619"/>
              <a:chExt cx="11373063" cy="5191117"/>
            </a:xfrm>
          </p:grpSpPr>
          <p:grpSp>
            <p:nvGrpSpPr>
              <p:cNvPr id="885" name="Google Shape;885;p17"/>
              <p:cNvGrpSpPr/>
              <p:nvPr/>
            </p:nvGrpSpPr>
            <p:grpSpPr>
              <a:xfrm>
                <a:off x="-1304924" y="-47619"/>
                <a:ext cx="11373063" cy="4274318"/>
                <a:chOff x="398075" y="325175"/>
                <a:chExt cx="4192525" cy="1456525"/>
              </a:xfrm>
            </p:grpSpPr>
            <p:sp>
              <p:nvSpPr>
                <p:cNvPr id="886" name="Google Shape;886;p17"/>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7"/>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7"/>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7"/>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7"/>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7"/>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7"/>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7"/>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7"/>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7"/>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7"/>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7"/>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7"/>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7"/>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7"/>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7"/>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7"/>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7"/>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7"/>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7"/>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7"/>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7"/>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7"/>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 name="Google Shape;909;p17"/>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17"/>
              <p:cNvGrpSpPr/>
              <p:nvPr/>
            </p:nvGrpSpPr>
            <p:grpSpPr>
              <a:xfrm>
                <a:off x="2394553" y="4675422"/>
                <a:ext cx="4355188" cy="236221"/>
                <a:chOff x="647700" y="4066725"/>
                <a:chExt cx="7848600" cy="425700"/>
              </a:xfrm>
            </p:grpSpPr>
            <p:sp>
              <p:nvSpPr>
                <p:cNvPr id="911" name="Google Shape;911;p17"/>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7"/>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 name="Google Shape;913;p17"/>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7"/>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7"/>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7"/>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7"/>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 name="Google Shape;918;p17"/>
              <p:cNvGrpSpPr/>
              <p:nvPr/>
            </p:nvGrpSpPr>
            <p:grpSpPr>
              <a:xfrm>
                <a:off x="6720168" y="4653618"/>
                <a:ext cx="278259" cy="279880"/>
                <a:chOff x="6212960" y="3603348"/>
                <a:chExt cx="497069" cy="499964"/>
              </a:xfrm>
            </p:grpSpPr>
            <p:sp>
              <p:nvSpPr>
                <p:cNvPr id="919" name="Google Shape;919;p17"/>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7"/>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17"/>
              <p:cNvGrpSpPr/>
              <p:nvPr/>
            </p:nvGrpSpPr>
            <p:grpSpPr>
              <a:xfrm>
                <a:off x="5221712" y="4838214"/>
                <a:ext cx="264821" cy="266269"/>
                <a:chOff x="5792862" y="3648052"/>
                <a:chExt cx="264821" cy="266269"/>
              </a:xfrm>
            </p:grpSpPr>
            <p:sp>
              <p:nvSpPr>
                <p:cNvPr id="922" name="Google Shape;922;p17"/>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7"/>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17"/>
              <p:cNvGrpSpPr/>
              <p:nvPr/>
            </p:nvGrpSpPr>
            <p:grpSpPr>
              <a:xfrm>
                <a:off x="720000" y="4447465"/>
                <a:ext cx="278243" cy="236225"/>
                <a:chOff x="3479380" y="3642683"/>
                <a:chExt cx="278243" cy="236225"/>
              </a:xfrm>
            </p:grpSpPr>
            <p:sp>
              <p:nvSpPr>
                <p:cNvPr id="925" name="Google Shape;925;p17"/>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7"/>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17"/>
              <p:cNvGrpSpPr/>
              <p:nvPr/>
            </p:nvGrpSpPr>
            <p:grpSpPr>
              <a:xfrm>
                <a:off x="7272501" y="4653623"/>
                <a:ext cx="227289" cy="192127"/>
                <a:chOff x="7796776" y="4339523"/>
                <a:chExt cx="227289" cy="192127"/>
              </a:xfrm>
            </p:grpSpPr>
            <p:sp>
              <p:nvSpPr>
                <p:cNvPr id="928" name="Google Shape;928;p17"/>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7"/>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17"/>
              <p:cNvGrpSpPr/>
              <p:nvPr/>
            </p:nvGrpSpPr>
            <p:grpSpPr>
              <a:xfrm>
                <a:off x="2251027" y="4832159"/>
                <a:ext cx="264810" cy="202018"/>
                <a:chOff x="4505518" y="3772716"/>
                <a:chExt cx="408846" cy="311901"/>
              </a:xfrm>
            </p:grpSpPr>
            <p:sp>
              <p:nvSpPr>
                <p:cNvPr id="931" name="Google Shape;931;p17"/>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7"/>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7"/>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7"/>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17"/>
              <p:cNvGrpSpPr/>
              <p:nvPr/>
            </p:nvGrpSpPr>
            <p:grpSpPr>
              <a:xfrm>
                <a:off x="1680336" y="4676542"/>
                <a:ext cx="408850" cy="361090"/>
                <a:chOff x="5339881" y="3864292"/>
                <a:chExt cx="339830" cy="300133"/>
              </a:xfrm>
            </p:grpSpPr>
            <p:sp>
              <p:nvSpPr>
                <p:cNvPr id="936" name="Google Shape;936;p17"/>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7"/>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 name="Google Shape;938;p17"/>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7"/>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7"/>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7"/>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7"/>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7"/>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7"/>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7"/>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7"/>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7"/>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7"/>
              <p:cNvSpPr/>
              <p:nvPr/>
            </p:nvSpPr>
            <p:spPr>
              <a:xfrm rot="-628726">
                <a:off x="-132759" y="3339082"/>
                <a:ext cx="868647" cy="1430864"/>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7"/>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50" name="Google Shape;950;p17"/>
          <p:cNvSpPr txBox="1"/>
          <p:nvPr>
            <p:ph type="title"/>
          </p:nvPr>
        </p:nvSpPr>
        <p:spPr>
          <a:xfrm>
            <a:off x="720000" y="1590375"/>
            <a:ext cx="2323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1" name="Google Shape;951;p17"/>
          <p:cNvSpPr txBox="1"/>
          <p:nvPr>
            <p:ph hasCustomPrompt="1" idx="2" type="title"/>
          </p:nvPr>
        </p:nvSpPr>
        <p:spPr>
          <a:xfrm>
            <a:off x="720000" y="1149375"/>
            <a:ext cx="12687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2" name="Google Shape;952;p17"/>
          <p:cNvSpPr txBox="1"/>
          <p:nvPr>
            <p:ph idx="1" type="subTitle"/>
          </p:nvPr>
        </p:nvSpPr>
        <p:spPr>
          <a:xfrm>
            <a:off x="720000" y="1965675"/>
            <a:ext cx="2323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53" name="Google Shape;953;p17"/>
          <p:cNvSpPr txBox="1"/>
          <p:nvPr>
            <p:ph idx="3" type="title"/>
          </p:nvPr>
        </p:nvSpPr>
        <p:spPr>
          <a:xfrm>
            <a:off x="3410248" y="1590375"/>
            <a:ext cx="2323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4" name="Google Shape;954;p17"/>
          <p:cNvSpPr txBox="1"/>
          <p:nvPr>
            <p:ph hasCustomPrompt="1" idx="4" type="title"/>
          </p:nvPr>
        </p:nvSpPr>
        <p:spPr>
          <a:xfrm>
            <a:off x="3410248" y="1149375"/>
            <a:ext cx="12687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5" name="Google Shape;955;p17"/>
          <p:cNvSpPr txBox="1"/>
          <p:nvPr>
            <p:ph idx="5" type="subTitle"/>
          </p:nvPr>
        </p:nvSpPr>
        <p:spPr>
          <a:xfrm>
            <a:off x="3410248" y="1965675"/>
            <a:ext cx="2323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56" name="Google Shape;956;p17"/>
          <p:cNvSpPr txBox="1"/>
          <p:nvPr>
            <p:ph idx="6" type="title"/>
          </p:nvPr>
        </p:nvSpPr>
        <p:spPr>
          <a:xfrm>
            <a:off x="6100495" y="1590375"/>
            <a:ext cx="2323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7" name="Google Shape;957;p17"/>
          <p:cNvSpPr txBox="1"/>
          <p:nvPr>
            <p:ph hasCustomPrompt="1" idx="7" type="title"/>
          </p:nvPr>
        </p:nvSpPr>
        <p:spPr>
          <a:xfrm>
            <a:off x="6100495" y="1149375"/>
            <a:ext cx="12687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8" name="Google Shape;958;p17"/>
          <p:cNvSpPr txBox="1"/>
          <p:nvPr>
            <p:ph idx="8" type="subTitle"/>
          </p:nvPr>
        </p:nvSpPr>
        <p:spPr>
          <a:xfrm>
            <a:off x="6100495" y="1965675"/>
            <a:ext cx="2323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59" name="Google Shape;959;p17"/>
          <p:cNvSpPr txBox="1"/>
          <p:nvPr>
            <p:ph idx="9" type="title"/>
          </p:nvPr>
        </p:nvSpPr>
        <p:spPr>
          <a:xfrm>
            <a:off x="720000" y="3131500"/>
            <a:ext cx="2323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0" name="Google Shape;960;p17"/>
          <p:cNvSpPr txBox="1"/>
          <p:nvPr>
            <p:ph hasCustomPrompt="1" idx="13" type="title"/>
          </p:nvPr>
        </p:nvSpPr>
        <p:spPr>
          <a:xfrm>
            <a:off x="720000" y="2690725"/>
            <a:ext cx="12687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1" name="Google Shape;961;p17"/>
          <p:cNvSpPr txBox="1"/>
          <p:nvPr>
            <p:ph idx="14" type="subTitle"/>
          </p:nvPr>
        </p:nvSpPr>
        <p:spPr>
          <a:xfrm>
            <a:off x="720000" y="3506800"/>
            <a:ext cx="2323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2" name="Google Shape;962;p17"/>
          <p:cNvSpPr txBox="1"/>
          <p:nvPr>
            <p:ph idx="15" type="title"/>
          </p:nvPr>
        </p:nvSpPr>
        <p:spPr>
          <a:xfrm>
            <a:off x="3410248" y="3131500"/>
            <a:ext cx="2323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3" name="Google Shape;963;p17"/>
          <p:cNvSpPr txBox="1"/>
          <p:nvPr>
            <p:ph hasCustomPrompt="1" idx="16" type="title"/>
          </p:nvPr>
        </p:nvSpPr>
        <p:spPr>
          <a:xfrm>
            <a:off x="3410248" y="2690725"/>
            <a:ext cx="12687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4" name="Google Shape;964;p17"/>
          <p:cNvSpPr txBox="1"/>
          <p:nvPr>
            <p:ph idx="17" type="subTitle"/>
          </p:nvPr>
        </p:nvSpPr>
        <p:spPr>
          <a:xfrm>
            <a:off x="3410248" y="3506800"/>
            <a:ext cx="2323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5" name="Google Shape;965;p17"/>
          <p:cNvSpPr txBox="1"/>
          <p:nvPr>
            <p:ph idx="18" type="title"/>
          </p:nvPr>
        </p:nvSpPr>
        <p:spPr>
          <a:xfrm>
            <a:off x="6100495" y="3131500"/>
            <a:ext cx="2323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6" name="Google Shape;966;p17"/>
          <p:cNvSpPr txBox="1"/>
          <p:nvPr>
            <p:ph hasCustomPrompt="1" idx="19" type="title"/>
          </p:nvPr>
        </p:nvSpPr>
        <p:spPr>
          <a:xfrm>
            <a:off x="6100495" y="2690725"/>
            <a:ext cx="12687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7" name="Google Shape;967;p17"/>
          <p:cNvSpPr txBox="1"/>
          <p:nvPr>
            <p:ph idx="20" type="subTitle"/>
          </p:nvPr>
        </p:nvSpPr>
        <p:spPr>
          <a:xfrm>
            <a:off x="6100495" y="3506800"/>
            <a:ext cx="2323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8" name="Google Shape;968;p17"/>
          <p:cNvSpPr txBox="1"/>
          <p:nvPr>
            <p:ph idx="21" type="title"/>
          </p:nvPr>
        </p:nvSpPr>
        <p:spPr>
          <a:xfrm>
            <a:off x="720000" y="3325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69" name="Shape 969"/>
        <p:cNvGrpSpPr/>
        <p:nvPr/>
      </p:nvGrpSpPr>
      <p:grpSpPr>
        <a:xfrm>
          <a:off x="0" y="0"/>
          <a:ext cx="0" cy="0"/>
          <a:chOff x="0" y="0"/>
          <a:chExt cx="0" cy="0"/>
        </a:xfrm>
      </p:grpSpPr>
      <p:grpSp>
        <p:nvGrpSpPr>
          <p:cNvPr id="970" name="Google Shape;970;p18"/>
          <p:cNvGrpSpPr/>
          <p:nvPr/>
        </p:nvGrpSpPr>
        <p:grpSpPr>
          <a:xfrm>
            <a:off x="-1304924" y="-47619"/>
            <a:ext cx="11373063" cy="5191117"/>
            <a:chOff x="-1304924" y="-47619"/>
            <a:chExt cx="11373063" cy="5191117"/>
          </a:xfrm>
        </p:grpSpPr>
        <p:sp>
          <p:nvSpPr>
            <p:cNvPr id="971" name="Google Shape;971;p18"/>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 name="Google Shape;972;p18"/>
            <p:cNvGrpSpPr/>
            <p:nvPr/>
          </p:nvGrpSpPr>
          <p:grpSpPr>
            <a:xfrm>
              <a:off x="-1304924" y="-47619"/>
              <a:ext cx="11373063" cy="5191117"/>
              <a:chOff x="-1304924" y="-47619"/>
              <a:chExt cx="11373063" cy="5191117"/>
            </a:xfrm>
          </p:grpSpPr>
          <p:grpSp>
            <p:nvGrpSpPr>
              <p:cNvPr id="973" name="Google Shape;973;p18"/>
              <p:cNvGrpSpPr/>
              <p:nvPr/>
            </p:nvGrpSpPr>
            <p:grpSpPr>
              <a:xfrm>
                <a:off x="-1304924" y="-47619"/>
                <a:ext cx="11373063" cy="4274318"/>
                <a:chOff x="398075" y="325175"/>
                <a:chExt cx="4192525" cy="1456525"/>
              </a:xfrm>
            </p:grpSpPr>
            <p:sp>
              <p:nvSpPr>
                <p:cNvPr id="974" name="Google Shape;974;p18"/>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8"/>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8"/>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8"/>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8"/>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8"/>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8"/>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8"/>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8"/>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8"/>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8"/>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8"/>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8"/>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8"/>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8"/>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8"/>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8"/>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8"/>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8"/>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8"/>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8"/>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8"/>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8"/>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18"/>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 name="Google Shape;998;p18"/>
              <p:cNvGrpSpPr/>
              <p:nvPr/>
            </p:nvGrpSpPr>
            <p:grpSpPr>
              <a:xfrm>
                <a:off x="2394553" y="4675422"/>
                <a:ext cx="4355188" cy="236221"/>
                <a:chOff x="647700" y="4066725"/>
                <a:chExt cx="7848600" cy="425700"/>
              </a:xfrm>
            </p:grpSpPr>
            <p:sp>
              <p:nvSpPr>
                <p:cNvPr id="999" name="Google Shape;999;p18"/>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8"/>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 name="Google Shape;1001;p18"/>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8"/>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8"/>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8"/>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8"/>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 name="Google Shape;1006;p18"/>
              <p:cNvGrpSpPr/>
              <p:nvPr/>
            </p:nvGrpSpPr>
            <p:grpSpPr>
              <a:xfrm>
                <a:off x="6720168" y="4653618"/>
                <a:ext cx="278259" cy="279880"/>
                <a:chOff x="6212960" y="3603348"/>
                <a:chExt cx="497069" cy="499964"/>
              </a:xfrm>
            </p:grpSpPr>
            <p:sp>
              <p:nvSpPr>
                <p:cNvPr id="1007" name="Google Shape;1007;p18"/>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8"/>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18"/>
              <p:cNvGrpSpPr/>
              <p:nvPr/>
            </p:nvGrpSpPr>
            <p:grpSpPr>
              <a:xfrm>
                <a:off x="5221712" y="4838214"/>
                <a:ext cx="264821" cy="266269"/>
                <a:chOff x="5792862" y="3648052"/>
                <a:chExt cx="264821" cy="266269"/>
              </a:xfrm>
            </p:grpSpPr>
            <p:sp>
              <p:nvSpPr>
                <p:cNvPr id="1010" name="Google Shape;1010;p18"/>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8"/>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18"/>
              <p:cNvGrpSpPr/>
              <p:nvPr/>
            </p:nvGrpSpPr>
            <p:grpSpPr>
              <a:xfrm>
                <a:off x="720000" y="4447465"/>
                <a:ext cx="278243" cy="236225"/>
                <a:chOff x="3479380" y="3642683"/>
                <a:chExt cx="278243" cy="236225"/>
              </a:xfrm>
            </p:grpSpPr>
            <p:sp>
              <p:nvSpPr>
                <p:cNvPr id="1013" name="Google Shape;1013;p18"/>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8"/>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18"/>
              <p:cNvGrpSpPr/>
              <p:nvPr/>
            </p:nvGrpSpPr>
            <p:grpSpPr>
              <a:xfrm>
                <a:off x="7272501" y="4653623"/>
                <a:ext cx="227289" cy="192127"/>
                <a:chOff x="7796776" y="4339523"/>
                <a:chExt cx="227289" cy="192127"/>
              </a:xfrm>
            </p:grpSpPr>
            <p:sp>
              <p:nvSpPr>
                <p:cNvPr id="1016" name="Google Shape;1016;p18"/>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8"/>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18"/>
              <p:cNvGrpSpPr/>
              <p:nvPr/>
            </p:nvGrpSpPr>
            <p:grpSpPr>
              <a:xfrm>
                <a:off x="2251027" y="4832159"/>
                <a:ext cx="264810" cy="202018"/>
                <a:chOff x="4505518" y="3772716"/>
                <a:chExt cx="408846" cy="311901"/>
              </a:xfrm>
            </p:grpSpPr>
            <p:sp>
              <p:nvSpPr>
                <p:cNvPr id="1019" name="Google Shape;1019;p18"/>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8"/>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8"/>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8"/>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18"/>
              <p:cNvGrpSpPr/>
              <p:nvPr/>
            </p:nvGrpSpPr>
            <p:grpSpPr>
              <a:xfrm>
                <a:off x="1680336" y="4676542"/>
                <a:ext cx="408850" cy="361090"/>
                <a:chOff x="5339881" y="3864292"/>
                <a:chExt cx="339830" cy="300133"/>
              </a:xfrm>
            </p:grpSpPr>
            <p:sp>
              <p:nvSpPr>
                <p:cNvPr id="1024" name="Google Shape;1024;p18"/>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8"/>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 name="Google Shape;1026;p18"/>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8"/>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8"/>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8"/>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8"/>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8"/>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8"/>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8"/>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8"/>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8"/>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8"/>
              <p:cNvSpPr/>
              <p:nvPr/>
            </p:nvSpPr>
            <p:spPr>
              <a:xfrm rot="-628726">
                <a:off x="-132759" y="3339082"/>
                <a:ext cx="868647" cy="1430864"/>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8"/>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8" name="Google Shape;1038;p18"/>
          <p:cNvSpPr txBox="1"/>
          <p:nvPr>
            <p:ph type="title"/>
          </p:nvPr>
        </p:nvSpPr>
        <p:spPr>
          <a:xfrm>
            <a:off x="2646000" y="3217769"/>
            <a:ext cx="38520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039" name="Google Shape;1039;p18"/>
          <p:cNvSpPr txBox="1"/>
          <p:nvPr>
            <p:ph idx="1" type="subTitle"/>
          </p:nvPr>
        </p:nvSpPr>
        <p:spPr>
          <a:xfrm>
            <a:off x="1371600" y="1393831"/>
            <a:ext cx="6400800" cy="1645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None/>
              <a:defRPr sz="3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_1_1">
    <p:spTree>
      <p:nvGrpSpPr>
        <p:cNvPr id="1040" name="Shape 1040"/>
        <p:cNvGrpSpPr/>
        <p:nvPr/>
      </p:nvGrpSpPr>
      <p:grpSpPr>
        <a:xfrm>
          <a:off x="0" y="0"/>
          <a:ext cx="0" cy="0"/>
          <a:chOff x="0" y="0"/>
          <a:chExt cx="0" cy="0"/>
        </a:xfrm>
      </p:grpSpPr>
      <p:grpSp>
        <p:nvGrpSpPr>
          <p:cNvPr id="1041" name="Google Shape;1041;p19"/>
          <p:cNvGrpSpPr/>
          <p:nvPr/>
        </p:nvGrpSpPr>
        <p:grpSpPr>
          <a:xfrm>
            <a:off x="-1304924" y="-47619"/>
            <a:ext cx="11373063" cy="5191117"/>
            <a:chOff x="-1304924" y="-47619"/>
            <a:chExt cx="11373063" cy="5191117"/>
          </a:xfrm>
        </p:grpSpPr>
        <p:sp>
          <p:nvSpPr>
            <p:cNvPr id="1042" name="Google Shape;1042;p19"/>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 name="Google Shape;1043;p19"/>
            <p:cNvGrpSpPr/>
            <p:nvPr/>
          </p:nvGrpSpPr>
          <p:grpSpPr>
            <a:xfrm>
              <a:off x="-1304924" y="-47619"/>
              <a:ext cx="11373063" cy="5191117"/>
              <a:chOff x="-1304924" y="-47619"/>
              <a:chExt cx="11373063" cy="5191117"/>
            </a:xfrm>
          </p:grpSpPr>
          <p:grpSp>
            <p:nvGrpSpPr>
              <p:cNvPr id="1044" name="Google Shape;1044;p19"/>
              <p:cNvGrpSpPr/>
              <p:nvPr/>
            </p:nvGrpSpPr>
            <p:grpSpPr>
              <a:xfrm>
                <a:off x="-1304924" y="-47619"/>
                <a:ext cx="11373063" cy="4274318"/>
                <a:chOff x="398075" y="325175"/>
                <a:chExt cx="4192525" cy="1456525"/>
              </a:xfrm>
            </p:grpSpPr>
            <p:sp>
              <p:nvSpPr>
                <p:cNvPr id="1045" name="Google Shape;1045;p19"/>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9"/>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9"/>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9"/>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9"/>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9"/>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9"/>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9"/>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9"/>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9"/>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9"/>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9"/>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9"/>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9"/>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9"/>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9"/>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9"/>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9"/>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9"/>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9"/>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9"/>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9"/>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9"/>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 name="Google Shape;1068;p19"/>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 name="Google Shape;1069;p19"/>
              <p:cNvGrpSpPr/>
              <p:nvPr/>
            </p:nvGrpSpPr>
            <p:grpSpPr>
              <a:xfrm>
                <a:off x="2394553" y="4675422"/>
                <a:ext cx="4355188" cy="236221"/>
                <a:chOff x="647700" y="4066725"/>
                <a:chExt cx="7848600" cy="425700"/>
              </a:xfrm>
            </p:grpSpPr>
            <p:sp>
              <p:nvSpPr>
                <p:cNvPr id="1070" name="Google Shape;1070;p19"/>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9"/>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 name="Google Shape;1072;p19"/>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9"/>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9"/>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9"/>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9"/>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 name="Google Shape;1077;p19"/>
              <p:cNvGrpSpPr/>
              <p:nvPr/>
            </p:nvGrpSpPr>
            <p:grpSpPr>
              <a:xfrm>
                <a:off x="6720168" y="4653618"/>
                <a:ext cx="278259" cy="279880"/>
                <a:chOff x="6212960" y="3603348"/>
                <a:chExt cx="497069" cy="499964"/>
              </a:xfrm>
            </p:grpSpPr>
            <p:sp>
              <p:nvSpPr>
                <p:cNvPr id="1078" name="Google Shape;1078;p19"/>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9"/>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19"/>
              <p:cNvGrpSpPr/>
              <p:nvPr/>
            </p:nvGrpSpPr>
            <p:grpSpPr>
              <a:xfrm>
                <a:off x="5221712" y="4838214"/>
                <a:ext cx="264821" cy="266269"/>
                <a:chOff x="5792862" y="3648052"/>
                <a:chExt cx="264821" cy="266269"/>
              </a:xfrm>
            </p:grpSpPr>
            <p:sp>
              <p:nvSpPr>
                <p:cNvPr id="1081" name="Google Shape;1081;p19"/>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9"/>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19"/>
              <p:cNvGrpSpPr/>
              <p:nvPr/>
            </p:nvGrpSpPr>
            <p:grpSpPr>
              <a:xfrm>
                <a:off x="720000" y="4447465"/>
                <a:ext cx="278243" cy="236225"/>
                <a:chOff x="3479380" y="3642683"/>
                <a:chExt cx="278243" cy="236225"/>
              </a:xfrm>
            </p:grpSpPr>
            <p:sp>
              <p:nvSpPr>
                <p:cNvPr id="1084" name="Google Shape;1084;p19"/>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9"/>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 name="Google Shape;1086;p19"/>
              <p:cNvGrpSpPr/>
              <p:nvPr/>
            </p:nvGrpSpPr>
            <p:grpSpPr>
              <a:xfrm>
                <a:off x="7272501" y="4653623"/>
                <a:ext cx="227289" cy="192127"/>
                <a:chOff x="7796776" y="4339523"/>
                <a:chExt cx="227289" cy="192127"/>
              </a:xfrm>
            </p:grpSpPr>
            <p:sp>
              <p:nvSpPr>
                <p:cNvPr id="1087" name="Google Shape;1087;p19"/>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9"/>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19"/>
              <p:cNvGrpSpPr/>
              <p:nvPr/>
            </p:nvGrpSpPr>
            <p:grpSpPr>
              <a:xfrm>
                <a:off x="2251027" y="4832159"/>
                <a:ext cx="264810" cy="202018"/>
                <a:chOff x="4505518" y="3772716"/>
                <a:chExt cx="408846" cy="311901"/>
              </a:xfrm>
            </p:grpSpPr>
            <p:sp>
              <p:nvSpPr>
                <p:cNvPr id="1090" name="Google Shape;1090;p19"/>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9"/>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9"/>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9"/>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 name="Google Shape;1094;p19"/>
              <p:cNvGrpSpPr/>
              <p:nvPr/>
            </p:nvGrpSpPr>
            <p:grpSpPr>
              <a:xfrm>
                <a:off x="1680336" y="4676542"/>
                <a:ext cx="408850" cy="361090"/>
                <a:chOff x="5339881" y="3864292"/>
                <a:chExt cx="339830" cy="300133"/>
              </a:xfrm>
            </p:grpSpPr>
            <p:sp>
              <p:nvSpPr>
                <p:cNvPr id="1095" name="Google Shape;1095;p19"/>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9"/>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 name="Google Shape;1097;p19"/>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9"/>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9"/>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9"/>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9"/>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9"/>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9"/>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9"/>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9"/>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9"/>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9"/>
              <p:cNvSpPr/>
              <p:nvPr/>
            </p:nvSpPr>
            <p:spPr>
              <a:xfrm rot="-628726">
                <a:off x="-132759" y="3339082"/>
                <a:ext cx="868647" cy="1430864"/>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9"/>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09" name="Google Shape;1109;p19"/>
          <p:cNvSpPr txBox="1"/>
          <p:nvPr>
            <p:ph idx="1" type="subTitle"/>
          </p:nvPr>
        </p:nvSpPr>
        <p:spPr>
          <a:xfrm>
            <a:off x="720000" y="2369968"/>
            <a:ext cx="24690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0" name="Google Shape;1110;p19"/>
          <p:cNvSpPr txBox="1"/>
          <p:nvPr>
            <p:ph type="title"/>
          </p:nvPr>
        </p:nvSpPr>
        <p:spPr>
          <a:xfrm>
            <a:off x="720000" y="1181368"/>
            <a:ext cx="2469000" cy="11886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1111" name="Shape 1111"/>
        <p:cNvGrpSpPr/>
        <p:nvPr/>
      </p:nvGrpSpPr>
      <p:grpSpPr>
        <a:xfrm>
          <a:off x="0" y="0"/>
          <a:ext cx="0" cy="0"/>
          <a:chOff x="0" y="0"/>
          <a:chExt cx="0" cy="0"/>
        </a:xfrm>
      </p:grpSpPr>
      <p:grpSp>
        <p:nvGrpSpPr>
          <p:cNvPr id="1112" name="Google Shape;1112;p20"/>
          <p:cNvGrpSpPr/>
          <p:nvPr/>
        </p:nvGrpSpPr>
        <p:grpSpPr>
          <a:xfrm>
            <a:off x="-1304924" y="-47619"/>
            <a:ext cx="11373063" cy="5191117"/>
            <a:chOff x="-1304924" y="-47619"/>
            <a:chExt cx="11373063" cy="5191117"/>
          </a:xfrm>
        </p:grpSpPr>
        <p:sp>
          <p:nvSpPr>
            <p:cNvPr id="1113" name="Google Shape;1113;p20"/>
            <p:cNvSpPr/>
            <p:nvPr/>
          </p:nvSpPr>
          <p:spPr>
            <a:xfrm>
              <a:off x="50" y="0"/>
              <a:ext cx="9144000" cy="5115300"/>
            </a:xfrm>
            <a:prstGeom prst="rect">
              <a:avLst/>
            </a:prstGeom>
            <a:gradFill>
              <a:gsLst>
                <a:gs pos="0">
                  <a:schemeClr val="accent5"/>
                </a:gs>
                <a:gs pos="100000">
                  <a:schemeClr val="accen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 name="Google Shape;1114;p20"/>
            <p:cNvGrpSpPr/>
            <p:nvPr/>
          </p:nvGrpSpPr>
          <p:grpSpPr>
            <a:xfrm>
              <a:off x="-1304924" y="-47619"/>
              <a:ext cx="11373063" cy="5191117"/>
              <a:chOff x="-1304924" y="-47619"/>
              <a:chExt cx="11373063" cy="5191117"/>
            </a:xfrm>
          </p:grpSpPr>
          <p:grpSp>
            <p:nvGrpSpPr>
              <p:cNvPr id="1115" name="Google Shape;1115;p20"/>
              <p:cNvGrpSpPr/>
              <p:nvPr/>
            </p:nvGrpSpPr>
            <p:grpSpPr>
              <a:xfrm>
                <a:off x="-1304924" y="-47619"/>
                <a:ext cx="11373063" cy="4274318"/>
                <a:chOff x="398075" y="325175"/>
                <a:chExt cx="4192525" cy="1456525"/>
              </a:xfrm>
            </p:grpSpPr>
            <p:sp>
              <p:nvSpPr>
                <p:cNvPr id="1116" name="Google Shape;1116;p20"/>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0"/>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0"/>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0"/>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0"/>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0"/>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0"/>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0"/>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0"/>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0"/>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0"/>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0"/>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0"/>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0"/>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0"/>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0"/>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0"/>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0"/>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0"/>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0"/>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0"/>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0"/>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0"/>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 name="Google Shape;1139;p20"/>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 name="Google Shape;1140;p20"/>
              <p:cNvGrpSpPr/>
              <p:nvPr/>
            </p:nvGrpSpPr>
            <p:grpSpPr>
              <a:xfrm>
                <a:off x="2394553" y="4675422"/>
                <a:ext cx="4355188" cy="236221"/>
                <a:chOff x="647700" y="4066725"/>
                <a:chExt cx="7848600" cy="425700"/>
              </a:xfrm>
            </p:grpSpPr>
            <p:sp>
              <p:nvSpPr>
                <p:cNvPr id="1141" name="Google Shape;1141;p20"/>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0"/>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 name="Google Shape;1143;p20"/>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0"/>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0"/>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0"/>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0"/>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 name="Google Shape;1148;p20"/>
              <p:cNvGrpSpPr/>
              <p:nvPr/>
            </p:nvGrpSpPr>
            <p:grpSpPr>
              <a:xfrm>
                <a:off x="6720168" y="4653618"/>
                <a:ext cx="278259" cy="279880"/>
                <a:chOff x="6212960" y="3603348"/>
                <a:chExt cx="497069" cy="499964"/>
              </a:xfrm>
            </p:grpSpPr>
            <p:sp>
              <p:nvSpPr>
                <p:cNvPr id="1149" name="Google Shape;1149;p20"/>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0"/>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 name="Google Shape;1151;p20"/>
              <p:cNvGrpSpPr/>
              <p:nvPr/>
            </p:nvGrpSpPr>
            <p:grpSpPr>
              <a:xfrm>
                <a:off x="5221712" y="4838214"/>
                <a:ext cx="264821" cy="266269"/>
                <a:chOff x="5792862" y="3648052"/>
                <a:chExt cx="264821" cy="266269"/>
              </a:xfrm>
            </p:grpSpPr>
            <p:sp>
              <p:nvSpPr>
                <p:cNvPr id="1152" name="Google Shape;1152;p20"/>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0"/>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20"/>
              <p:cNvGrpSpPr/>
              <p:nvPr/>
            </p:nvGrpSpPr>
            <p:grpSpPr>
              <a:xfrm>
                <a:off x="720000" y="4447465"/>
                <a:ext cx="278243" cy="236225"/>
                <a:chOff x="3479380" y="3642683"/>
                <a:chExt cx="278243" cy="236225"/>
              </a:xfrm>
            </p:grpSpPr>
            <p:sp>
              <p:nvSpPr>
                <p:cNvPr id="1155" name="Google Shape;1155;p20"/>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0"/>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20"/>
              <p:cNvGrpSpPr/>
              <p:nvPr/>
            </p:nvGrpSpPr>
            <p:grpSpPr>
              <a:xfrm>
                <a:off x="7272501" y="4653623"/>
                <a:ext cx="227289" cy="192127"/>
                <a:chOff x="7796776" y="4339523"/>
                <a:chExt cx="227289" cy="192127"/>
              </a:xfrm>
            </p:grpSpPr>
            <p:sp>
              <p:nvSpPr>
                <p:cNvPr id="1158" name="Google Shape;1158;p20"/>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0"/>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20"/>
              <p:cNvGrpSpPr/>
              <p:nvPr/>
            </p:nvGrpSpPr>
            <p:grpSpPr>
              <a:xfrm>
                <a:off x="2251027" y="4832159"/>
                <a:ext cx="264810" cy="202018"/>
                <a:chOff x="4505518" y="3772716"/>
                <a:chExt cx="408846" cy="311901"/>
              </a:xfrm>
            </p:grpSpPr>
            <p:sp>
              <p:nvSpPr>
                <p:cNvPr id="1161" name="Google Shape;1161;p20"/>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0"/>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0"/>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0"/>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20"/>
              <p:cNvGrpSpPr/>
              <p:nvPr/>
            </p:nvGrpSpPr>
            <p:grpSpPr>
              <a:xfrm>
                <a:off x="1680336" y="4676542"/>
                <a:ext cx="408850" cy="361090"/>
                <a:chOff x="5339881" y="3864292"/>
                <a:chExt cx="339830" cy="300133"/>
              </a:xfrm>
            </p:grpSpPr>
            <p:sp>
              <p:nvSpPr>
                <p:cNvPr id="1166" name="Google Shape;1166;p20"/>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0"/>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 name="Google Shape;1168;p20"/>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0"/>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0"/>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0"/>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0"/>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0"/>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0"/>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0"/>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0"/>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0"/>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0"/>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0"/>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80" name="Google Shape;1180;p20"/>
          <p:cNvSpPr txBox="1"/>
          <p:nvPr>
            <p:ph idx="1" type="subTitle"/>
          </p:nvPr>
        </p:nvSpPr>
        <p:spPr>
          <a:xfrm>
            <a:off x="5421600" y="2658300"/>
            <a:ext cx="2834700" cy="137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81" name="Google Shape;1181;p20"/>
          <p:cNvSpPr txBox="1"/>
          <p:nvPr>
            <p:ph type="title"/>
          </p:nvPr>
        </p:nvSpPr>
        <p:spPr>
          <a:xfrm>
            <a:off x="5421600" y="540000"/>
            <a:ext cx="2834700" cy="21945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82" name="Google Shape;1182;p20"/>
          <p:cNvSpPr/>
          <p:nvPr>
            <p:ph idx="2" type="pic"/>
          </p:nvPr>
        </p:nvSpPr>
        <p:spPr>
          <a:xfrm>
            <a:off x="727675" y="540000"/>
            <a:ext cx="4533900" cy="40635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8" name="Shape 78"/>
        <p:cNvGrpSpPr/>
        <p:nvPr/>
      </p:nvGrpSpPr>
      <p:grpSpPr>
        <a:xfrm>
          <a:off x="0" y="0"/>
          <a:ext cx="0" cy="0"/>
          <a:chOff x="0" y="0"/>
          <a:chExt cx="0" cy="0"/>
        </a:xfrm>
      </p:grpSpPr>
      <p:grpSp>
        <p:nvGrpSpPr>
          <p:cNvPr id="79" name="Google Shape;79;p3"/>
          <p:cNvGrpSpPr/>
          <p:nvPr/>
        </p:nvGrpSpPr>
        <p:grpSpPr>
          <a:xfrm>
            <a:off x="-1304924" y="-47619"/>
            <a:ext cx="11373063" cy="5191119"/>
            <a:chOff x="-1304924" y="-47619"/>
            <a:chExt cx="11373063" cy="5191119"/>
          </a:xfrm>
        </p:grpSpPr>
        <p:sp>
          <p:nvSpPr>
            <p:cNvPr id="80" name="Google Shape;80;p3"/>
            <p:cNvSpPr/>
            <p:nvPr/>
          </p:nvSpPr>
          <p:spPr>
            <a:xfrm>
              <a:off x="50" y="0"/>
              <a:ext cx="9144000" cy="5143500"/>
            </a:xfrm>
            <a:prstGeom prst="rect">
              <a:avLst/>
            </a:prstGeom>
            <a:gradFill>
              <a:gsLst>
                <a:gs pos="0">
                  <a:schemeClr val="accent5"/>
                </a:gs>
                <a:gs pos="100000">
                  <a:schemeClr val="accent3"/>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3"/>
            <p:cNvGrpSpPr/>
            <p:nvPr/>
          </p:nvGrpSpPr>
          <p:grpSpPr>
            <a:xfrm>
              <a:off x="-1304924" y="-47619"/>
              <a:ext cx="11373063" cy="5191117"/>
              <a:chOff x="-1304924" y="-47619"/>
              <a:chExt cx="11373063" cy="5191117"/>
            </a:xfrm>
          </p:grpSpPr>
          <p:grpSp>
            <p:nvGrpSpPr>
              <p:cNvPr id="82" name="Google Shape;82;p3"/>
              <p:cNvGrpSpPr/>
              <p:nvPr/>
            </p:nvGrpSpPr>
            <p:grpSpPr>
              <a:xfrm>
                <a:off x="-1304924" y="-47619"/>
                <a:ext cx="11373063" cy="4274318"/>
                <a:chOff x="398075" y="325175"/>
                <a:chExt cx="4192525" cy="1456525"/>
              </a:xfrm>
            </p:grpSpPr>
            <p:sp>
              <p:nvSpPr>
                <p:cNvPr id="83" name="Google Shape;83;p3"/>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3"/>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3"/>
              <p:cNvGrpSpPr/>
              <p:nvPr/>
            </p:nvGrpSpPr>
            <p:grpSpPr>
              <a:xfrm>
                <a:off x="2394553" y="4675422"/>
                <a:ext cx="4355188" cy="236221"/>
                <a:chOff x="647700" y="4066725"/>
                <a:chExt cx="7848600" cy="425700"/>
              </a:xfrm>
            </p:grpSpPr>
            <p:sp>
              <p:nvSpPr>
                <p:cNvPr id="108" name="Google Shape;108;p3"/>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3"/>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3"/>
              <p:cNvGrpSpPr/>
              <p:nvPr/>
            </p:nvGrpSpPr>
            <p:grpSpPr>
              <a:xfrm>
                <a:off x="6720168" y="4653618"/>
                <a:ext cx="278259" cy="279880"/>
                <a:chOff x="6212960" y="3603348"/>
                <a:chExt cx="497069" cy="499964"/>
              </a:xfrm>
            </p:grpSpPr>
            <p:sp>
              <p:nvSpPr>
                <p:cNvPr id="113" name="Google Shape;113;p3"/>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3"/>
              <p:cNvGrpSpPr/>
              <p:nvPr/>
            </p:nvGrpSpPr>
            <p:grpSpPr>
              <a:xfrm>
                <a:off x="5221712" y="4838214"/>
                <a:ext cx="264821" cy="266269"/>
                <a:chOff x="5792862" y="3648052"/>
                <a:chExt cx="264821" cy="266269"/>
              </a:xfrm>
            </p:grpSpPr>
            <p:sp>
              <p:nvSpPr>
                <p:cNvPr id="116" name="Google Shape;116;p3"/>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3"/>
              <p:cNvGrpSpPr/>
              <p:nvPr/>
            </p:nvGrpSpPr>
            <p:grpSpPr>
              <a:xfrm>
                <a:off x="7272501" y="4653623"/>
                <a:ext cx="227289" cy="192127"/>
                <a:chOff x="7796776" y="4339523"/>
                <a:chExt cx="227289" cy="192127"/>
              </a:xfrm>
            </p:grpSpPr>
            <p:sp>
              <p:nvSpPr>
                <p:cNvPr id="119" name="Google Shape;119;p3"/>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3"/>
              <p:cNvGrpSpPr/>
              <p:nvPr/>
            </p:nvGrpSpPr>
            <p:grpSpPr>
              <a:xfrm>
                <a:off x="2251027" y="4832159"/>
                <a:ext cx="264810" cy="202018"/>
                <a:chOff x="4505518" y="3772716"/>
                <a:chExt cx="408846" cy="311901"/>
              </a:xfrm>
            </p:grpSpPr>
            <p:sp>
              <p:nvSpPr>
                <p:cNvPr id="122" name="Google Shape;122;p3"/>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3"/>
              <p:cNvSpPr/>
              <p:nvPr/>
            </p:nvSpPr>
            <p:spPr>
              <a:xfrm>
                <a:off x="1733064" y="4676542"/>
                <a:ext cx="356124" cy="36109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1" name="Google Shape;131;p3"/>
          <p:cNvSpPr txBox="1"/>
          <p:nvPr>
            <p:ph type="title"/>
          </p:nvPr>
        </p:nvSpPr>
        <p:spPr>
          <a:xfrm>
            <a:off x="1379150" y="2207975"/>
            <a:ext cx="6385800" cy="91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2" name="Google Shape;132;p3"/>
          <p:cNvSpPr txBox="1"/>
          <p:nvPr>
            <p:ph hasCustomPrompt="1" idx="2" type="title"/>
          </p:nvPr>
        </p:nvSpPr>
        <p:spPr>
          <a:xfrm>
            <a:off x="3657600" y="1110564"/>
            <a:ext cx="1828800" cy="109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3" name="Google Shape;133;p3"/>
          <p:cNvSpPr txBox="1"/>
          <p:nvPr>
            <p:ph idx="1" type="subTitle"/>
          </p:nvPr>
        </p:nvSpPr>
        <p:spPr>
          <a:xfrm>
            <a:off x="2286000" y="3160149"/>
            <a:ext cx="4572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4" name="Google Shape;134;p3"/>
          <p:cNvGrpSpPr/>
          <p:nvPr/>
        </p:nvGrpSpPr>
        <p:grpSpPr>
          <a:xfrm flipH="1">
            <a:off x="-562970" y="437416"/>
            <a:ext cx="10519516" cy="4578071"/>
            <a:chOff x="-806884" y="232666"/>
            <a:chExt cx="10519516" cy="4578071"/>
          </a:xfrm>
        </p:grpSpPr>
        <p:sp>
          <p:nvSpPr>
            <p:cNvPr id="135" name="Google Shape;135;p3"/>
            <p:cNvSpPr/>
            <p:nvPr/>
          </p:nvSpPr>
          <p:spPr>
            <a:xfrm rot="-739992">
              <a:off x="673975" y="4140938"/>
              <a:ext cx="946102" cy="486618"/>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433141" y="3829115"/>
              <a:ext cx="811110" cy="80010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1158546" y="4178898"/>
              <a:ext cx="886911" cy="631839"/>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7559085" y="42104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1069575" y="4457628"/>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7976976" y="4474948"/>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622075" y="3302322"/>
              <a:ext cx="666190" cy="838603"/>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43882" y="3153969"/>
              <a:ext cx="724135" cy="1341900"/>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8314478" y="36894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rot="277501">
              <a:off x="8090431" y="4138660"/>
              <a:ext cx="666184" cy="556287"/>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675343">
              <a:off x="7313800" y="1092903"/>
              <a:ext cx="2088439" cy="3386242"/>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382638">
              <a:off x="7726427" y="2446176"/>
              <a:ext cx="1580866" cy="2152353"/>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rot="-862856">
              <a:off x="-338693" y="473216"/>
              <a:ext cx="2451708" cy="4079457"/>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rot="2700000">
              <a:off x="8538330" y="3422003"/>
              <a:ext cx="775825" cy="105586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183" name="Shape 1183"/>
        <p:cNvGrpSpPr/>
        <p:nvPr/>
      </p:nvGrpSpPr>
      <p:grpSpPr>
        <a:xfrm>
          <a:off x="0" y="0"/>
          <a:ext cx="0" cy="0"/>
          <a:chOff x="0" y="0"/>
          <a:chExt cx="0" cy="0"/>
        </a:xfrm>
      </p:grpSpPr>
      <p:grpSp>
        <p:nvGrpSpPr>
          <p:cNvPr id="1184" name="Google Shape;1184;p21"/>
          <p:cNvGrpSpPr/>
          <p:nvPr/>
        </p:nvGrpSpPr>
        <p:grpSpPr>
          <a:xfrm>
            <a:off x="-1304924" y="-47619"/>
            <a:ext cx="11373063" cy="5191119"/>
            <a:chOff x="-1304924" y="-47619"/>
            <a:chExt cx="11373063" cy="5191119"/>
          </a:xfrm>
        </p:grpSpPr>
        <p:sp>
          <p:nvSpPr>
            <p:cNvPr id="1185" name="Google Shape;1185;p21"/>
            <p:cNvSpPr/>
            <p:nvPr/>
          </p:nvSpPr>
          <p:spPr>
            <a:xfrm>
              <a:off x="50" y="0"/>
              <a:ext cx="9144000" cy="5143500"/>
            </a:xfrm>
            <a:prstGeom prst="rect">
              <a:avLst/>
            </a:prstGeom>
            <a:gradFill>
              <a:gsLst>
                <a:gs pos="0">
                  <a:schemeClr val="accent5"/>
                </a:gs>
                <a:gs pos="100000">
                  <a:schemeClr val="accent3"/>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 name="Google Shape;1186;p21"/>
            <p:cNvGrpSpPr/>
            <p:nvPr/>
          </p:nvGrpSpPr>
          <p:grpSpPr>
            <a:xfrm>
              <a:off x="-1304924" y="-47619"/>
              <a:ext cx="11373063" cy="5191117"/>
              <a:chOff x="-1304924" y="-47619"/>
              <a:chExt cx="11373063" cy="5191117"/>
            </a:xfrm>
          </p:grpSpPr>
          <p:grpSp>
            <p:nvGrpSpPr>
              <p:cNvPr id="1187" name="Google Shape;1187;p21"/>
              <p:cNvGrpSpPr/>
              <p:nvPr/>
            </p:nvGrpSpPr>
            <p:grpSpPr>
              <a:xfrm>
                <a:off x="-1304924" y="-47619"/>
                <a:ext cx="11373063" cy="4274318"/>
                <a:chOff x="398075" y="325175"/>
                <a:chExt cx="4192525" cy="1456525"/>
              </a:xfrm>
            </p:grpSpPr>
            <p:sp>
              <p:nvSpPr>
                <p:cNvPr id="1188" name="Google Shape;1188;p21"/>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1"/>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1"/>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1"/>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1"/>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1"/>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1"/>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1"/>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1"/>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1"/>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1"/>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1"/>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1"/>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1"/>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1"/>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1"/>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1"/>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1"/>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1"/>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1"/>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1"/>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1"/>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1"/>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 name="Google Shape;1211;p21"/>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 name="Google Shape;1212;p21"/>
              <p:cNvGrpSpPr/>
              <p:nvPr/>
            </p:nvGrpSpPr>
            <p:grpSpPr>
              <a:xfrm>
                <a:off x="2394553" y="4675422"/>
                <a:ext cx="4355188" cy="236221"/>
                <a:chOff x="647700" y="4066725"/>
                <a:chExt cx="7848600" cy="425700"/>
              </a:xfrm>
            </p:grpSpPr>
            <p:sp>
              <p:nvSpPr>
                <p:cNvPr id="1213" name="Google Shape;1213;p21"/>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1"/>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 name="Google Shape;1215;p21"/>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1"/>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1"/>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1"/>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1"/>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 name="Google Shape;1220;p21"/>
              <p:cNvGrpSpPr/>
              <p:nvPr/>
            </p:nvGrpSpPr>
            <p:grpSpPr>
              <a:xfrm>
                <a:off x="6720168" y="4653618"/>
                <a:ext cx="278259" cy="279880"/>
                <a:chOff x="6212960" y="3603348"/>
                <a:chExt cx="497069" cy="499964"/>
              </a:xfrm>
            </p:grpSpPr>
            <p:sp>
              <p:nvSpPr>
                <p:cNvPr id="1221" name="Google Shape;1221;p21"/>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1"/>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21"/>
              <p:cNvGrpSpPr/>
              <p:nvPr/>
            </p:nvGrpSpPr>
            <p:grpSpPr>
              <a:xfrm>
                <a:off x="5221712" y="4838214"/>
                <a:ext cx="264821" cy="266269"/>
                <a:chOff x="5792862" y="3648052"/>
                <a:chExt cx="264821" cy="266269"/>
              </a:xfrm>
            </p:grpSpPr>
            <p:sp>
              <p:nvSpPr>
                <p:cNvPr id="1224" name="Google Shape;1224;p21"/>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1"/>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21"/>
              <p:cNvGrpSpPr/>
              <p:nvPr/>
            </p:nvGrpSpPr>
            <p:grpSpPr>
              <a:xfrm>
                <a:off x="720000" y="4447465"/>
                <a:ext cx="278243" cy="236225"/>
                <a:chOff x="3479380" y="3642683"/>
                <a:chExt cx="278243" cy="236225"/>
              </a:xfrm>
            </p:grpSpPr>
            <p:sp>
              <p:nvSpPr>
                <p:cNvPr id="1227" name="Google Shape;1227;p21"/>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1"/>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21"/>
              <p:cNvGrpSpPr/>
              <p:nvPr/>
            </p:nvGrpSpPr>
            <p:grpSpPr>
              <a:xfrm>
                <a:off x="7272501" y="4653623"/>
                <a:ext cx="227289" cy="192127"/>
                <a:chOff x="7796776" y="4339523"/>
                <a:chExt cx="227289" cy="192127"/>
              </a:xfrm>
            </p:grpSpPr>
            <p:sp>
              <p:nvSpPr>
                <p:cNvPr id="1230" name="Google Shape;1230;p21"/>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1"/>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21"/>
              <p:cNvGrpSpPr/>
              <p:nvPr/>
            </p:nvGrpSpPr>
            <p:grpSpPr>
              <a:xfrm>
                <a:off x="2251027" y="4832159"/>
                <a:ext cx="264810" cy="202018"/>
                <a:chOff x="4505518" y="3772716"/>
                <a:chExt cx="408846" cy="311901"/>
              </a:xfrm>
            </p:grpSpPr>
            <p:sp>
              <p:nvSpPr>
                <p:cNvPr id="1233" name="Google Shape;1233;p21"/>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1"/>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1"/>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1"/>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 name="Google Shape;1237;p21"/>
              <p:cNvSpPr/>
              <p:nvPr/>
            </p:nvSpPr>
            <p:spPr>
              <a:xfrm>
                <a:off x="1733064" y="4676542"/>
                <a:ext cx="356124" cy="36109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1"/>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1"/>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1"/>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1"/>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1"/>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1"/>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1"/>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1"/>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1"/>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1"/>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1"/>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1"/>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0" name="Google Shape;1250;p21"/>
          <p:cNvSpPr txBox="1"/>
          <p:nvPr>
            <p:ph type="title"/>
          </p:nvPr>
        </p:nvSpPr>
        <p:spPr>
          <a:xfrm>
            <a:off x="720000" y="2571738"/>
            <a:ext cx="2336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51" name="Google Shape;1251;p21"/>
          <p:cNvSpPr txBox="1"/>
          <p:nvPr>
            <p:ph idx="1" type="subTitle"/>
          </p:nvPr>
        </p:nvSpPr>
        <p:spPr>
          <a:xfrm>
            <a:off x="720000" y="2952738"/>
            <a:ext cx="23364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2" name="Google Shape;1252;p21"/>
          <p:cNvSpPr txBox="1"/>
          <p:nvPr>
            <p:ph idx="2" type="title"/>
          </p:nvPr>
        </p:nvSpPr>
        <p:spPr>
          <a:xfrm>
            <a:off x="3403800" y="2571738"/>
            <a:ext cx="2336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53" name="Google Shape;1253;p21"/>
          <p:cNvSpPr txBox="1"/>
          <p:nvPr>
            <p:ph idx="3" type="subTitle"/>
          </p:nvPr>
        </p:nvSpPr>
        <p:spPr>
          <a:xfrm>
            <a:off x="3403800" y="2952738"/>
            <a:ext cx="23364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4" name="Google Shape;1254;p21"/>
          <p:cNvSpPr txBox="1"/>
          <p:nvPr>
            <p:ph idx="4" type="title"/>
          </p:nvPr>
        </p:nvSpPr>
        <p:spPr>
          <a:xfrm>
            <a:off x="6087600" y="2571738"/>
            <a:ext cx="2336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55" name="Google Shape;1255;p21"/>
          <p:cNvSpPr txBox="1"/>
          <p:nvPr>
            <p:ph idx="5" type="subTitle"/>
          </p:nvPr>
        </p:nvSpPr>
        <p:spPr>
          <a:xfrm>
            <a:off x="6087600" y="2952738"/>
            <a:ext cx="23364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6" name="Google Shape;1256;p21"/>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257" name="Shape 1257"/>
        <p:cNvGrpSpPr/>
        <p:nvPr/>
      </p:nvGrpSpPr>
      <p:grpSpPr>
        <a:xfrm>
          <a:off x="0" y="0"/>
          <a:ext cx="0" cy="0"/>
          <a:chOff x="0" y="0"/>
          <a:chExt cx="0" cy="0"/>
        </a:xfrm>
      </p:grpSpPr>
      <p:grpSp>
        <p:nvGrpSpPr>
          <p:cNvPr id="1258" name="Google Shape;1258;p22"/>
          <p:cNvGrpSpPr/>
          <p:nvPr/>
        </p:nvGrpSpPr>
        <p:grpSpPr>
          <a:xfrm>
            <a:off x="-1304924" y="-47619"/>
            <a:ext cx="11373063" cy="5191117"/>
            <a:chOff x="-1304924" y="-47619"/>
            <a:chExt cx="11373063" cy="5191117"/>
          </a:xfrm>
        </p:grpSpPr>
        <p:sp>
          <p:nvSpPr>
            <p:cNvPr id="1259" name="Google Shape;1259;p22"/>
            <p:cNvSpPr/>
            <p:nvPr/>
          </p:nvSpPr>
          <p:spPr>
            <a:xfrm>
              <a:off x="50" y="0"/>
              <a:ext cx="9144000" cy="5115300"/>
            </a:xfrm>
            <a:prstGeom prst="rect">
              <a:avLst/>
            </a:prstGeom>
            <a:gradFill>
              <a:gsLst>
                <a:gs pos="0">
                  <a:schemeClr val="accent5"/>
                </a:gs>
                <a:gs pos="100000">
                  <a:schemeClr val="accen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 name="Google Shape;1260;p22"/>
            <p:cNvGrpSpPr/>
            <p:nvPr/>
          </p:nvGrpSpPr>
          <p:grpSpPr>
            <a:xfrm>
              <a:off x="-1304924" y="-47619"/>
              <a:ext cx="11373063" cy="5191117"/>
              <a:chOff x="-1304924" y="-47619"/>
              <a:chExt cx="11373063" cy="5191117"/>
            </a:xfrm>
          </p:grpSpPr>
          <p:grpSp>
            <p:nvGrpSpPr>
              <p:cNvPr id="1261" name="Google Shape;1261;p22"/>
              <p:cNvGrpSpPr/>
              <p:nvPr/>
            </p:nvGrpSpPr>
            <p:grpSpPr>
              <a:xfrm>
                <a:off x="-1304924" y="-47619"/>
                <a:ext cx="11373063" cy="4274318"/>
                <a:chOff x="398075" y="325175"/>
                <a:chExt cx="4192525" cy="1456525"/>
              </a:xfrm>
            </p:grpSpPr>
            <p:sp>
              <p:nvSpPr>
                <p:cNvPr id="1262" name="Google Shape;1262;p22"/>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2"/>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2"/>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2"/>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2"/>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2"/>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2"/>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2"/>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2"/>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2"/>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2"/>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2"/>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2"/>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2"/>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2"/>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2"/>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2"/>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2"/>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2"/>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2"/>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2"/>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2"/>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2"/>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 name="Google Shape;1285;p22"/>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 name="Google Shape;1286;p22"/>
              <p:cNvGrpSpPr/>
              <p:nvPr/>
            </p:nvGrpSpPr>
            <p:grpSpPr>
              <a:xfrm>
                <a:off x="2394553" y="4675422"/>
                <a:ext cx="4355188" cy="236221"/>
                <a:chOff x="647700" y="4066725"/>
                <a:chExt cx="7848600" cy="425700"/>
              </a:xfrm>
            </p:grpSpPr>
            <p:sp>
              <p:nvSpPr>
                <p:cNvPr id="1287" name="Google Shape;1287;p22"/>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2"/>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 name="Google Shape;1289;p22"/>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2"/>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2"/>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2"/>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2"/>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 name="Google Shape;1294;p22"/>
              <p:cNvGrpSpPr/>
              <p:nvPr/>
            </p:nvGrpSpPr>
            <p:grpSpPr>
              <a:xfrm>
                <a:off x="6720168" y="4653618"/>
                <a:ext cx="278259" cy="279880"/>
                <a:chOff x="6212960" y="3603348"/>
                <a:chExt cx="497069" cy="499964"/>
              </a:xfrm>
            </p:grpSpPr>
            <p:sp>
              <p:nvSpPr>
                <p:cNvPr id="1295" name="Google Shape;1295;p22"/>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2"/>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22"/>
              <p:cNvGrpSpPr/>
              <p:nvPr/>
            </p:nvGrpSpPr>
            <p:grpSpPr>
              <a:xfrm>
                <a:off x="5221712" y="4838214"/>
                <a:ext cx="264821" cy="266269"/>
                <a:chOff x="5792862" y="3648052"/>
                <a:chExt cx="264821" cy="266269"/>
              </a:xfrm>
            </p:grpSpPr>
            <p:sp>
              <p:nvSpPr>
                <p:cNvPr id="1298" name="Google Shape;1298;p22"/>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2"/>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 name="Google Shape;1300;p22"/>
              <p:cNvGrpSpPr/>
              <p:nvPr/>
            </p:nvGrpSpPr>
            <p:grpSpPr>
              <a:xfrm>
                <a:off x="720000" y="4447465"/>
                <a:ext cx="278243" cy="236225"/>
                <a:chOff x="3479380" y="3642683"/>
                <a:chExt cx="278243" cy="236225"/>
              </a:xfrm>
            </p:grpSpPr>
            <p:sp>
              <p:nvSpPr>
                <p:cNvPr id="1301" name="Google Shape;1301;p22"/>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2"/>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22"/>
              <p:cNvGrpSpPr/>
              <p:nvPr/>
            </p:nvGrpSpPr>
            <p:grpSpPr>
              <a:xfrm>
                <a:off x="7272501" y="4653623"/>
                <a:ext cx="227289" cy="192127"/>
                <a:chOff x="7796776" y="4339523"/>
                <a:chExt cx="227289" cy="192127"/>
              </a:xfrm>
            </p:grpSpPr>
            <p:sp>
              <p:nvSpPr>
                <p:cNvPr id="1304" name="Google Shape;1304;p22"/>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2"/>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22"/>
              <p:cNvGrpSpPr/>
              <p:nvPr/>
            </p:nvGrpSpPr>
            <p:grpSpPr>
              <a:xfrm>
                <a:off x="2251027" y="4832159"/>
                <a:ext cx="264810" cy="202018"/>
                <a:chOff x="4505518" y="3772716"/>
                <a:chExt cx="408846" cy="311901"/>
              </a:xfrm>
            </p:grpSpPr>
            <p:sp>
              <p:nvSpPr>
                <p:cNvPr id="1307" name="Google Shape;1307;p22"/>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2"/>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2"/>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2"/>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22"/>
              <p:cNvGrpSpPr/>
              <p:nvPr/>
            </p:nvGrpSpPr>
            <p:grpSpPr>
              <a:xfrm>
                <a:off x="1680336" y="4676542"/>
                <a:ext cx="408850" cy="361090"/>
                <a:chOff x="5339881" y="3864292"/>
                <a:chExt cx="339830" cy="300133"/>
              </a:xfrm>
            </p:grpSpPr>
            <p:sp>
              <p:nvSpPr>
                <p:cNvPr id="1312" name="Google Shape;1312;p22"/>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2"/>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 name="Google Shape;1314;p22"/>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2"/>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2"/>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2"/>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2"/>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2"/>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2"/>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2"/>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2"/>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2"/>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2"/>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2"/>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26" name="Google Shape;1326;p22"/>
          <p:cNvSpPr txBox="1"/>
          <p:nvPr>
            <p:ph type="title"/>
          </p:nvPr>
        </p:nvSpPr>
        <p:spPr>
          <a:xfrm>
            <a:off x="960166" y="3181338"/>
            <a:ext cx="2190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27" name="Google Shape;1327;p22"/>
          <p:cNvSpPr txBox="1"/>
          <p:nvPr>
            <p:ph idx="1" type="subTitle"/>
          </p:nvPr>
        </p:nvSpPr>
        <p:spPr>
          <a:xfrm>
            <a:off x="960166" y="3562338"/>
            <a:ext cx="21906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8" name="Google Shape;1328;p22"/>
          <p:cNvSpPr txBox="1"/>
          <p:nvPr>
            <p:ph idx="2" type="title"/>
          </p:nvPr>
        </p:nvSpPr>
        <p:spPr>
          <a:xfrm>
            <a:off x="3476700" y="3181338"/>
            <a:ext cx="2190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29" name="Google Shape;1329;p22"/>
          <p:cNvSpPr txBox="1"/>
          <p:nvPr>
            <p:ph idx="3" type="subTitle"/>
          </p:nvPr>
        </p:nvSpPr>
        <p:spPr>
          <a:xfrm>
            <a:off x="3476700" y="3562338"/>
            <a:ext cx="21906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30" name="Google Shape;1330;p22"/>
          <p:cNvSpPr txBox="1"/>
          <p:nvPr>
            <p:ph idx="4" type="title"/>
          </p:nvPr>
        </p:nvSpPr>
        <p:spPr>
          <a:xfrm>
            <a:off x="5993234" y="3181338"/>
            <a:ext cx="2190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1" name="Google Shape;1331;p22"/>
          <p:cNvSpPr txBox="1"/>
          <p:nvPr>
            <p:ph idx="5" type="subTitle"/>
          </p:nvPr>
        </p:nvSpPr>
        <p:spPr>
          <a:xfrm>
            <a:off x="5993234" y="3562338"/>
            <a:ext cx="21906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32" name="Google Shape;1332;p22"/>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333" name="Shape 1333"/>
        <p:cNvGrpSpPr/>
        <p:nvPr/>
      </p:nvGrpSpPr>
      <p:grpSpPr>
        <a:xfrm>
          <a:off x="0" y="0"/>
          <a:ext cx="0" cy="0"/>
          <a:chOff x="0" y="0"/>
          <a:chExt cx="0" cy="0"/>
        </a:xfrm>
      </p:grpSpPr>
      <p:grpSp>
        <p:nvGrpSpPr>
          <p:cNvPr id="1334" name="Google Shape;1334;p23"/>
          <p:cNvGrpSpPr/>
          <p:nvPr/>
        </p:nvGrpSpPr>
        <p:grpSpPr>
          <a:xfrm>
            <a:off x="-1304924" y="-47619"/>
            <a:ext cx="11373063" cy="5191119"/>
            <a:chOff x="-1304924" y="-47619"/>
            <a:chExt cx="11373063" cy="5191119"/>
          </a:xfrm>
        </p:grpSpPr>
        <p:sp>
          <p:nvSpPr>
            <p:cNvPr id="1335" name="Google Shape;1335;p23"/>
            <p:cNvSpPr/>
            <p:nvPr/>
          </p:nvSpPr>
          <p:spPr>
            <a:xfrm>
              <a:off x="50" y="0"/>
              <a:ext cx="9144000" cy="5143500"/>
            </a:xfrm>
            <a:prstGeom prst="rect">
              <a:avLst/>
            </a:prstGeom>
            <a:gradFill>
              <a:gsLst>
                <a:gs pos="0">
                  <a:schemeClr val="accent5"/>
                </a:gs>
                <a:gs pos="100000">
                  <a:schemeClr val="accent3"/>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 name="Google Shape;1336;p23"/>
            <p:cNvGrpSpPr/>
            <p:nvPr/>
          </p:nvGrpSpPr>
          <p:grpSpPr>
            <a:xfrm>
              <a:off x="-1304924" y="-47619"/>
              <a:ext cx="11373063" cy="5191117"/>
              <a:chOff x="-1304924" y="-47619"/>
              <a:chExt cx="11373063" cy="5191117"/>
            </a:xfrm>
          </p:grpSpPr>
          <p:grpSp>
            <p:nvGrpSpPr>
              <p:cNvPr id="1337" name="Google Shape;1337;p23"/>
              <p:cNvGrpSpPr/>
              <p:nvPr/>
            </p:nvGrpSpPr>
            <p:grpSpPr>
              <a:xfrm>
                <a:off x="-1304924" y="-47619"/>
                <a:ext cx="11373063" cy="4274318"/>
                <a:chOff x="398075" y="325175"/>
                <a:chExt cx="4192525" cy="1456525"/>
              </a:xfrm>
            </p:grpSpPr>
            <p:sp>
              <p:nvSpPr>
                <p:cNvPr id="1338" name="Google Shape;1338;p23"/>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3"/>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3"/>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3"/>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3"/>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3"/>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3"/>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3"/>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3"/>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3"/>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3"/>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3"/>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3"/>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3"/>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3"/>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3"/>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3"/>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3"/>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3"/>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3"/>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3"/>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3"/>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3"/>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 name="Google Shape;1361;p23"/>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 name="Google Shape;1362;p23"/>
              <p:cNvGrpSpPr/>
              <p:nvPr/>
            </p:nvGrpSpPr>
            <p:grpSpPr>
              <a:xfrm>
                <a:off x="2394553" y="4675422"/>
                <a:ext cx="4355188" cy="236221"/>
                <a:chOff x="647700" y="4066725"/>
                <a:chExt cx="7848600" cy="425700"/>
              </a:xfrm>
            </p:grpSpPr>
            <p:sp>
              <p:nvSpPr>
                <p:cNvPr id="1363" name="Google Shape;1363;p23"/>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3"/>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 name="Google Shape;1365;p23"/>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3"/>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3"/>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3"/>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3"/>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 name="Google Shape;1370;p23"/>
              <p:cNvGrpSpPr/>
              <p:nvPr/>
            </p:nvGrpSpPr>
            <p:grpSpPr>
              <a:xfrm>
                <a:off x="6720168" y="4653618"/>
                <a:ext cx="278259" cy="279880"/>
                <a:chOff x="6212960" y="3603348"/>
                <a:chExt cx="497069" cy="499964"/>
              </a:xfrm>
            </p:grpSpPr>
            <p:sp>
              <p:nvSpPr>
                <p:cNvPr id="1371" name="Google Shape;1371;p23"/>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3"/>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23"/>
              <p:cNvGrpSpPr/>
              <p:nvPr/>
            </p:nvGrpSpPr>
            <p:grpSpPr>
              <a:xfrm>
                <a:off x="5221712" y="4838214"/>
                <a:ext cx="264821" cy="266269"/>
                <a:chOff x="5792862" y="3648052"/>
                <a:chExt cx="264821" cy="266269"/>
              </a:xfrm>
            </p:grpSpPr>
            <p:sp>
              <p:nvSpPr>
                <p:cNvPr id="1374" name="Google Shape;1374;p23"/>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3"/>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23"/>
              <p:cNvGrpSpPr/>
              <p:nvPr/>
            </p:nvGrpSpPr>
            <p:grpSpPr>
              <a:xfrm>
                <a:off x="720000" y="4447465"/>
                <a:ext cx="278243" cy="236225"/>
                <a:chOff x="3479380" y="3642683"/>
                <a:chExt cx="278243" cy="236225"/>
              </a:xfrm>
            </p:grpSpPr>
            <p:sp>
              <p:nvSpPr>
                <p:cNvPr id="1377" name="Google Shape;1377;p23"/>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3"/>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23"/>
              <p:cNvGrpSpPr/>
              <p:nvPr/>
            </p:nvGrpSpPr>
            <p:grpSpPr>
              <a:xfrm>
                <a:off x="7272501" y="4653623"/>
                <a:ext cx="227289" cy="192127"/>
                <a:chOff x="7796776" y="4339523"/>
                <a:chExt cx="227289" cy="192127"/>
              </a:xfrm>
            </p:grpSpPr>
            <p:sp>
              <p:nvSpPr>
                <p:cNvPr id="1380" name="Google Shape;1380;p23"/>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3"/>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23"/>
              <p:cNvGrpSpPr/>
              <p:nvPr/>
            </p:nvGrpSpPr>
            <p:grpSpPr>
              <a:xfrm>
                <a:off x="2251027" y="4832159"/>
                <a:ext cx="264810" cy="202018"/>
                <a:chOff x="4505518" y="3772716"/>
                <a:chExt cx="408846" cy="311901"/>
              </a:xfrm>
            </p:grpSpPr>
            <p:sp>
              <p:nvSpPr>
                <p:cNvPr id="1383" name="Google Shape;1383;p23"/>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3"/>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3"/>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3"/>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 name="Google Shape;1387;p23"/>
              <p:cNvSpPr/>
              <p:nvPr/>
            </p:nvSpPr>
            <p:spPr>
              <a:xfrm>
                <a:off x="1733064" y="4676542"/>
                <a:ext cx="356124" cy="36109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3"/>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3"/>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3"/>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3"/>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3"/>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3"/>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3"/>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3"/>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3"/>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3"/>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3"/>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3"/>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00" name="Google Shape;1400;p23"/>
          <p:cNvSpPr txBox="1"/>
          <p:nvPr>
            <p:ph type="title"/>
          </p:nvPr>
        </p:nvSpPr>
        <p:spPr>
          <a:xfrm>
            <a:off x="720009" y="2571750"/>
            <a:ext cx="1645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01" name="Google Shape;1401;p23"/>
          <p:cNvSpPr txBox="1"/>
          <p:nvPr>
            <p:ph idx="1" type="subTitle"/>
          </p:nvPr>
        </p:nvSpPr>
        <p:spPr>
          <a:xfrm>
            <a:off x="720009" y="2952750"/>
            <a:ext cx="1645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2" name="Google Shape;1402;p23"/>
          <p:cNvSpPr txBox="1"/>
          <p:nvPr>
            <p:ph idx="2" type="title"/>
          </p:nvPr>
        </p:nvSpPr>
        <p:spPr>
          <a:xfrm>
            <a:off x="4758811" y="2571750"/>
            <a:ext cx="1645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03" name="Google Shape;1403;p23"/>
          <p:cNvSpPr txBox="1"/>
          <p:nvPr>
            <p:ph idx="3" type="subTitle"/>
          </p:nvPr>
        </p:nvSpPr>
        <p:spPr>
          <a:xfrm>
            <a:off x="4758806" y="2952750"/>
            <a:ext cx="1645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4" name="Google Shape;1404;p23"/>
          <p:cNvSpPr txBox="1"/>
          <p:nvPr>
            <p:ph idx="4" type="title"/>
          </p:nvPr>
        </p:nvSpPr>
        <p:spPr>
          <a:xfrm>
            <a:off x="2739409" y="2571750"/>
            <a:ext cx="1645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05" name="Google Shape;1405;p23"/>
          <p:cNvSpPr txBox="1"/>
          <p:nvPr>
            <p:ph idx="5" type="subTitle"/>
          </p:nvPr>
        </p:nvSpPr>
        <p:spPr>
          <a:xfrm>
            <a:off x="2739409" y="2952750"/>
            <a:ext cx="1645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6" name="Google Shape;1406;p23"/>
          <p:cNvSpPr txBox="1"/>
          <p:nvPr>
            <p:ph idx="6" type="title"/>
          </p:nvPr>
        </p:nvSpPr>
        <p:spPr>
          <a:xfrm>
            <a:off x="6778212" y="2571750"/>
            <a:ext cx="1645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07" name="Google Shape;1407;p23"/>
          <p:cNvSpPr txBox="1"/>
          <p:nvPr>
            <p:ph idx="7" type="subTitle"/>
          </p:nvPr>
        </p:nvSpPr>
        <p:spPr>
          <a:xfrm>
            <a:off x="6778205" y="2952750"/>
            <a:ext cx="1645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8" name="Google Shape;1408;p23"/>
          <p:cNvSpPr txBox="1"/>
          <p:nvPr>
            <p:ph idx="8"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409" name="Shape 1409"/>
        <p:cNvGrpSpPr/>
        <p:nvPr/>
      </p:nvGrpSpPr>
      <p:grpSpPr>
        <a:xfrm>
          <a:off x="0" y="0"/>
          <a:ext cx="0" cy="0"/>
          <a:chOff x="0" y="0"/>
          <a:chExt cx="0" cy="0"/>
        </a:xfrm>
      </p:grpSpPr>
      <p:grpSp>
        <p:nvGrpSpPr>
          <p:cNvPr id="1410" name="Google Shape;1410;p24"/>
          <p:cNvGrpSpPr/>
          <p:nvPr/>
        </p:nvGrpSpPr>
        <p:grpSpPr>
          <a:xfrm>
            <a:off x="-1304924" y="-47619"/>
            <a:ext cx="11373063" cy="5191117"/>
            <a:chOff x="-1304924" y="-47619"/>
            <a:chExt cx="11373063" cy="5191117"/>
          </a:xfrm>
        </p:grpSpPr>
        <p:sp>
          <p:nvSpPr>
            <p:cNvPr id="1411" name="Google Shape;1411;p24"/>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 name="Google Shape;1412;p24"/>
            <p:cNvGrpSpPr/>
            <p:nvPr/>
          </p:nvGrpSpPr>
          <p:grpSpPr>
            <a:xfrm>
              <a:off x="-1304924" y="-47619"/>
              <a:ext cx="11373063" cy="5191117"/>
              <a:chOff x="-1304924" y="-47619"/>
              <a:chExt cx="11373063" cy="5191117"/>
            </a:xfrm>
          </p:grpSpPr>
          <p:grpSp>
            <p:nvGrpSpPr>
              <p:cNvPr id="1413" name="Google Shape;1413;p24"/>
              <p:cNvGrpSpPr/>
              <p:nvPr/>
            </p:nvGrpSpPr>
            <p:grpSpPr>
              <a:xfrm>
                <a:off x="-1304924" y="-47619"/>
                <a:ext cx="11373063" cy="4274318"/>
                <a:chOff x="398075" y="325175"/>
                <a:chExt cx="4192525" cy="1456525"/>
              </a:xfrm>
            </p:grpSpPr>
            <p:sp>
              <p:nvSpPr>
                <p:cNvPr id="1414" name="Google Shape;1414;p24"/>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4"/>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4"/>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4"/>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4"/>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4"/>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4"/>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4"/>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4"/>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4"/>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4"/>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4"/>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4"/>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4"/>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4"/>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4"/>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4"/>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4"/>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4"/>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4"/>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4"/>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4"/>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4"/>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7" name="Google Shape;1437;p24"/>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8" name="Google Shape;1438;p24"/>
              <p:cNvGrpSpPr/>
              <p:nvPr/>
            </p:nvGrpSpPr>
            <p:grpSpPr>
              <a:xfrm>
                <a:off x="2394553" y="4675422"/>
                <a:ext cx="4355188" cy="236221"/>
                <a:chOff x="647700" y="4066725"/>
                <a:chExt cx="7848600" cy="425700"/>
              </a:xfrm>
            </p:grpSpPr>
            <p:sp>
              <p:nvSpPr>
                <p:cNvPr id="1439" name="Google Shape;1439;p24"/>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4"/>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1" name="Google Shape;1441;p24"/>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4"/>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4"/>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4"/>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4"/>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6" name="Google Shape;1446;p24"/>
              <p:cNvGrpSpPr/>
              <p:nvPr/>
            </p:nvGrpSpPr>
            <p:grpSpPr>
              <a:xfrm>
                <a:off x="6720168" y="4653618"/>
                <a:ext cx="278259" cy="279880"/>
                <a:chOff x="6212960" y="3603348"/>
                <a:chExt cx="497069" cy="499964"/>
              </a:xfrm>
            </p:grpSpPr>
            <p:sp>
              <p:nvSpPr>
                <p:cNvPr id="1447" name="Google Shape;1447;p24"/>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4"/>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24"/>
              <p:cNvGrpSpPr/>
              <p:nvPr/>
            </p:nvGrpSpPr>
            <p:grpSpPr>
              <a:xfrm>
                <a:off x="5221712" y="4838214"/>
                <a:ext cx="264821" cy="266269"/>
                <a:chOff x="5792862" y="3648052"/>
                <a:chExt cx="264821" cy="266269"/>
              </a:xfrm>
            </p:grpSpPr>
            <p:sp>
              <p:nvSpPr>
                <p:cNvPr id="1450" name="Google Shape;1450;p24"/>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4"/>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24"/>
              <p:cNvGrpSpPr/>
              <p:nvPr/>
            </p:nvGrpSpPr>
            <p:grpSpPr>
              <a:xfrm>
                <a:off x="720000" y="4447465"/>
                <a:ext cx="278243" cy="236225"/>
                <a:chOff x="3479380" y="3642683"/>
                <a:chExt cx="278243" cy="236225"/>
              </a:xfrm>
            </p:grpSpPr>
            <p:sp>
              <p:nvSpPr>
                <p:cNvPr id="1453" name="Google Shape;1453;p24"/>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4"/>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24"/>
              <p:cNvGrpSpPr/>
              <p:nvPr/>
            </p:nvGrpSpPr>
            <p:grpSpPr>
              <a:xfrm>
                <a:off x="7272501" y="4653623"/>
                <a:ext cx="227289" cy="192127"/>
                <a:chOff x="7796776" y="4339523"/>
                <a:chExt cx="227289" cy="192127"/>
              </a:xfrm>
            </p:grpSpPr>
            <p:sp>
              <p:nvSpPr>
                <p:cNvPr id="1456" name="Google Shape;1456;p24"/>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4"/>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24"/>
              <p:cNvGrpSpPr/>
              <p:nvPr/>
            </p:nvGrpSpPr>
            <p:grpSpPr>
              <a:xfrm>
                <a:off x="2251027" y="4832159"/>
                <a:ext cx="264810" cy="202018"/>
                <a:chOff x="4505518" y="3772716"/>
                <a:chExt cx="408846" cy="311901"/>
              </a:xfrm>
            </p:grpSpPr>
            <p:sp>
              <p:nvSpPr>
                <p:cNvPr id="1459" name="Google Shape;1459;p24"/>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4"/>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4"/>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4"/>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24"/>
              <p:cNvGrpSpPr/>
              <p:nvPr/>
            </p:nvGrpSpPr>
            <p:grpSpPr>
              <a:xfrm>
                <a:off x="1680336" y="4676542"/>
                <a:ext cx="408850" cy="361090"/>
                <a:chOff x="5339881" y="3864292"/>
                <a:chExt cx="339830" cy="300133"/>
              </a:xfrm>
            </p:grpSpPr>
            <p:sp>
              <p:nvSpPr>
                <p:cNvPr id="1464" name="Google Shape;1464;p24"/>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4"/>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6" name="Google Shape;1466;p24"/>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4"/>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4"/>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4"/>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4"/>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4"/>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4"/>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4"/>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4"/>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4"/>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4"/>
              <p:cNvSpPr/>
              <p:nvPr/>
            </p:nvSpPr>
            <p:spPr>
              <a:xfrm rot="-628726">
                <a:off x="-132759" y="3339082"/>
                <a:ext cx="868647" cy="1430864"/>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4"/>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78" name="Google Shape;1478;p24"/>
          <p:cNvSpPr txBox="1"/>
          <p:nvPr>
            <p:ph type="title"/>
          </p:nvPr>
        </p:nvSpPr>
        <p:spPr>
          <a:xfrm>
            <a:off x="1024800" y="1753350"/>
            <a:ext cx="1828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79" name="Google Shape;1479;p24"/>
          <p:cNvSpPr txBox="1"/>
          <p:nvPr>
            <p:ph idx="1" type="subTitle"/>
          </p:nvPr>
        </p:nvSpPr>
        <p:spPr>
          <a:xfrm>
            <a:off x="1024800" y="213435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0" name="Google Shape;1480;p24"/>
          <p:cNvSpPr txBox="1"/>
          <p:nvPr>
            <p:ph idx="2" type="title"/>
          </p:nvPr>
        </p:nvSpPr>
        <p:spPr>
          <a:xfrm>
            <a:off x="3657600" y="1753350"/>
            <a:ext cx="1828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1" name="Google Shape;1481;p24"/>
          <p:cNvSpPr txBox="1"/>
          <p:nvPr>
            <p:ph idx="3" type="subTitle"/>
          </p:nvPr>
        </p:nvSpPr>
        <p:spPr>
          <a:xfrm>
            <a:off x="3657600" y="213435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2" name="Google Shape;1482;p24"/>
          <p:cNvSpPr txBox="1"/>
          <p:nvPr>
            <p:ph idx="4" type="title"/>
          </p:nvPr>
        </p:nvSpPr>
        <p:spPr>
          <a:xfrm>
            <a:off x="1024800" y="3432900"/>
            <a:ext cx="1828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3" name="Google Shape;1483;p24"/>
          <p:cNvSpPr txBox="1"/>
          <p:nvPr>
            <p:ph idx="5" type="subTitle"/>
          </p:nvPr>
        </p:nvSpPr>
        <p:spPr>
          <a:xfrm>
            <a:off x="1024800" y="381390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4" name="Google Shape;1484;p24"/>
          <p:cNvSpPr txBox="1"/>
          <p:nvPr>
            <p:ph idx="6" type="title"/>
          </p:nvPr>
        </p:nvSpPr>
        <p:spPr>
          <a:xfrm>
            <a:off x="3657600" y="3432900"/>
            <a:ext cx="1828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5" name="Google Shape;1485;p24"/>
          <p:cNvSpPr txBox="1"/>
          <p:nvPr>
            <p:ph idx="7" type="subTitle"/>
          </p:nvPr>
        </p:nvSpPr>
        <p:spPr>
          <a:xfrm>
            <a:off x="3657600" y="381390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6" name="Google Shape;1486;p24"/>
          <p:cNvSpPr txBox="1"/>
          <p:nvPr>
            <p:ph idx="8" type="title"/>
          </p:nvPr>
        </p:nvSpPr>
        <p:spPr>
          <a:xfrm>
            <a:off x="6290395" y="1753350"/>
            <a:ext cx="1828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7" name="Google Shape;1487;p24"/>
          <p:cNvSpPr txBox="1"/>
          <p:nvPr>
            <p:ph idx="9" type="subTitle"/>
          </p:nvPr>
        </p:nvSpPr>
        <p:spPr>
          <a:xfrm>
            <a:off x="6290395" y="213435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8" name="Google Shape;1488;p24"/>
          <p:cNvSpPr txBox="1"/>
          <p:nvPr>
            <p:ph idx="13" type="title"/>
          </p:nvPr>
        </p:nvSpPr>
        <p:spPr>
          <a:xfrm>
            <a:off x="6290395" y="3432900"/>
            <a:ext cx="18288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9" name="Google Shape;1489;p24"/>
          <p:cNvSpPr txBox="1"/>
          <p:nvPr>
            <p:ph idx="14" type="subTitle"/>
          </p:nvPr>
        </p:nvSpPr>
        <p:spPr>
          <a:xfrm>
            <a:off x="6290395" y="3813900"/>
            <a:ext cx="18288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0" name="Google Shape;1490;p24"/>
          <p:cNvSpPr txBox="1"/>
          <p:nvPr>
            <p:ph idx="15"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491" name="Shape 1491"/>
        <p:cNvGrpSpPr/>
        <p:nvPr/>
      </p:nvGrpSpPr>
      <p:grpSpPr>
        <a:xfrm>
          <a:off x="0" y="0"/>
          <a:ext cx="0" cy="0"/>
          <a:chOff x="0" y="0"/>
          <a:chExt cx="0" cy="0"/>
        </a:xfrm>
      </p:grpSpPr>
      <p:grpSp>
        <p:nvGrpSpPr>
          <p:cNvPr id="1492" name="Google Shape;1492;p25"/>
          <p:cNvGrpSpPr/>
          <p:nvPr/>
        </p:nvGrpSpPr>
        <p:grpSpPr>
          <a:xfrm>
            <a:off x="-1304924" y="-47619"/>
            <a:ext cx="11373063" cy="5191119"/>
            <a:chOff x="-1304924" y="-47619"/>
            <a:chExt cx="11373063" cy="5191119"/>
          </a:xfrm>
        </p:grpSpPr>
        <p:sp>
          <p:nvSpPr>
            <p:cNvPr id="1493" name="Google Shape;1493;p25"/>
            <p:cNvSpPr/>
            <p:nvPr/>
          </p:nvSpPr>
          <p:spPr>
            <a:xfrm>
              <a:off x="50" y="0"/>
              <a:ext cx="9144000" cy="5143500"/>
            </a:xfrm>
            <a:prstGeom prst="rect">
              <a:avLst/>
            </a:prstGeom>
            <a:gradFill>
              <a:gsLst>
                <a:gs pos="0">
                  <a:schemeClr val="accent5"/>
                </a:gs>
                <a:gs pos="100000">
                  <a:schemeClr val="accent3"/>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 name="Google Shape;1494;p25"/>
            <p:cNvGrpSpPr/>
            <p:nvPr/>
          </p:nvGrpSpPr>
          <p:grpSpPr>
            <a:xfrm>
              <a:off x="-1304924" y="-47619"/>
              <a:ext cx="11373063" cy="5191117"/>
              <a:chOff x="-1304924" y="-47619"/>
              <a:chExt cx="11373063" cy="5191117"/>
            </a:xfrm>
          </p:grpSpPr>
          <p:grpSp>
            <p:nvGrpSpPr>
              <p:cNvPr id="1495" name="Google Shape;1495;p25"/>
              <p:cNvGrpSpPr/>
              <p:nvPr/>
            </p:nvGrpSpPr>
            <p:grpSpPr>
              <a:xfrm>
                <a:off x="-1304924" y="-47619"/>
                <a:ext cx="11373063" cy="4274318"/>
                <a:chOff x="398075" y="325175"/>
                <a:chExt cx="4192525" cy="1456525"/>
              </a:xfrm>
            </p:grpSpPr>
            <p:sp>
              <p:nvSpPr>
                <p:cNvPr id="1496" name="Google Shape;1496;p25"/>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5"/>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5"/>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5"/>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5"/>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5"/>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5"/>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5"/>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5"/>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5"/>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5"/>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5"/>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5"/>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5"/>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5"/>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5"/>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5"/>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5"/>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5"/>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5"/>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5"/>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5"/>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5"/>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9" name="Google Shape;1519;p25"/>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 name="Google Shape;1520;p25"/>
              <p:cNvGrpSpPr/>
              <p:nvPr/>
            </p:nvGrpSpPr>
            <p:grpSpPr>
              <a:xfrm>
                <a:off x="2394553" y="4675422"/>
                <a:ext cx="4355188" cy="236221"/>
                <a:chOff x="647700" y="4066725"/>
                <a:chExt cx="7848600" cy="425700"/>
              </a:xfrm>
            </p:grpSpPr>
            <p:sp>
              <p:nvSpPr>
                <p:cNvPr id="1521" name="Google Shape;1521;p25"/>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5"/>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3" name="Google Shape;1523;p25"/>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5"/>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5" name="Google Shape;1525;p25"/>
              <p:cNvGrpSpPr/>
              <p:nvPr/>
            </p:nvGrpSpPr>
            <p:grpSpPr>
              <a:xfrm>
                <a:off x="6720168" y="4653618"/>
                <a:ext cx="278259" cy="279880"/>
                <a:chOff x="6212960" y="3603348"/>
                <a:chExt cx="497069" cy="499964"/>
              </a:xfrm>
            </p:grpSpPr>
            <p:sp>
              <p:nvSpPr>
                <p:cNvPr id="1526" name="Google Shape;1526;p25"/>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5"/>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25"/>
              <p:cNvGrpSpPr/>
              <p:nvPr/>
            </p:nvGrpSpPr>
            <p:grpSpPr>
              <a:xfrm>
                <a:off x="5221712" y="4838214"/>
                <a:ext cx="264821" cy="266269"/>
                <a:chOff x="5792862" y="3648052"/>
                <a:chExt cx="264821" cy="266269"/>
              </a:xfrm>
            </p:grpSpPr>
            <p:sp>
              <p:nvSpPr>
                <p:cNvPr id="1529" name="Google Shape;1529;p25"/>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5"/>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25"/>
              <p:cNvGrpSpPr/>
              <p:nvPr/>
            </p:nvGrpSpPr>
            <p:grpSpPr>
              <a:xfrm>
                <a:off x="7272501" y="4653623"/>
                <a:ext cx="227289" cy="192127"/>
                <a:chOff x="7796776" y="4339523"/>
                <a:chExt cx="227289" cy="192127"/>
              </a:xfrm>
            </p:grpSpPr>
            <p:sp>
              <p:nvSpPr>
                <p:cNvPr id="1532" name="Google Shape;1532;p25"/>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5"/>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25"/>
              <p:cNvGrpSpPr/>
              <p:nvPr/>
            </p:nvGrpSpPr>
            <p:grpSpPr>
              <a:xfrm>
                <a:off x="2251027" y="4832159"/>
                <a:ext cx="264810" cy="202018"/>
                <a:chOff x="4505518" y="3772716"/>
                <a:chExt cx="408846" cy="311901"/>
              </a:xfrm>
            </p:grpSpPr>
            <p:sp>
              <p:nvSpPr>
                <p:cNvPr id="1535" name="Google Shape;1535;p25"/>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5"/>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5"/>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5"/>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9" name="Google Shape;1539;p25"/>
              <p:cNvSpPr/>
              <p:nvPr/>
            </p:nvSpPr>
            <p:spPr>
              <a:xfrm>
                <a:off x="1733064" y="4676542"/>
                <a:ext cx="356124" cy="36109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5"/>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5"/>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5"/>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5"/>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4" name="Google Shape;1544;p25"/>
          <p:cNvGrpSpPr/>
          <p:nvPr/>
        </p:nvGrpSpPr>
        <p:grpSpPr>
          <a:xfrm flipH="1">
            <a:off x="-562970" y="437416"/>
            <a:ext cx="10519516" cy="4578071"/>
            <a:chOff x="-806884" y="232666"/>
            <a:chExt cx="10519516" cy="4578071"/>
          </a:xfrm>
        </p:grpSpPr>
        <p:sp>
          <p:nvSpPr>
            <p:cNvPr id="1545" name="Google Shape;1545;p25"/>
            <p:cNvSpPr/>
            <p:nvPr/>
          </p:nvSpPr>
          <p:spPr>
            <a:xfrm rot="-739992">
              <a:off x="673975" y="4140938"/>
              <a:ext cx="946102" cy="486618"/>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5"/>
            <p:cNvSpPr/>
            <p:nvPr/>
          </p:nvSpPr>
          <p:spPr>
            <a:xfrm>
              <a:off x="433141" y="3829115"/>
              <a:ext cx="811110" cy="80010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5"/>
            <p:cNvSpPr/>
            <p:nvPr/>
          </p:nvSpPr>
          <p:spPr>
            <a:xfrm>
              <a:off x="1158546" y="4178898"/>
              <a:ext cx="886911" cy="631839"/>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5"/>
            <p:cNvSpPr/>
            <p:nvPr/>
          </p:nvSpPr>
          <p:spPr>
            <a:xfrm>
              <a:off x="7559085" y="42104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5"/>
            <p:cNvSpPr/>
            <p:nvPr/>
          </p:nvSpPr>
          <p:spPr>
            <a:xfrm>
              <a:off x="1069575" y="4457628"/>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5"/>
            <p:cNvSpPr/>
            <p:nvPr/>
          </p:nvSpPr>
          <p:spPr>
            <a:xfrm>
              <a:off x="7976976" y="4474948"/>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5"/>
            <p:cNvSpPr/>
            <p:nvPr/>
          </p:nvSpPr>
          <p:spPr>
            <a:xfrm>
              <a:off x="622075" y="3302322"/>
              <a:ext cx="666190" cy="838603"/>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5"/>
            <p:cNvSpPr/>
            <p:nvPr/>
          </p:nvSpPr>
          <p:spPr>
            <a:xfrm>
              <a:off x="43882" y="3153969"/>
              <a:ext cx="724135" cy="1341900"/>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5"/>
            <p:cNvSpPr/>
            <p:nvPr/>
          </p:nvSpPr>
          <p:spPr>
            <a:xfrm>
              <a:off x="8314478" y="36894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5"/>
            <p:cNvSpPr/>
            <p:nvPr/>
          </p:nvSpPr>
          <p:spPr>
            <a:xfrm rot="277501">
              <a:off x="8090431" y="4138660"/>
              <a:ext cx="666184" cy="556287"/>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5"/>
            <p:cNvSpPr/>
            <p:nvPr/>
          </p:nvSpPr>
          <p:spPr>
            <a:xfrm rot="675343">
              <a:off x="7313800" y="1092903"/>
              <a:ext cx="2088439" cy="3386242"/>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5"/>
            <p:cNvSpPr/>
            <p:nvPr/>
          </p:nvSpPr>
          <p:spPr>
            <a:xfrm rot="382638">
              <a:off x="7726427" y="2446176"/>
              <a:ext cx="1580866" cy="2152353"/>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5"/>
            <p:cNvSpPr/>
            <p:nvPr/>
          </p:nvSpPr>
          <p:spPr>
            <a:xfrm rot="-862856">
              <a:off x="-338693" y="473216"/>
              <a:ext cx="2451708" cy="4079457"/>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5"/>
            <p:cNvSpPr/>
            <p:nvPr/>
          </p:nvSpPr>
          <p:spPr>
            <a:xfrm rot="2700000">
              <a:off x="8538330" y="3422003"/>
              <a:ext cx="775825" cy="105586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 name="Google Shape;1559;p25"/>
          <p:cNvSpPr txBox="1"/>
          <p:nvPr>
            <p:ph hasCustomPrompt="1" type="title"/>
          </p:nvPr>
        </p:nvSpPr>
        <p:spPr>
          <a:xfrm>
            <a:off x="2199000" y="540000"/>
            <a:ext cx="47460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60" name="Google Shape;1560;p25"/>
          <p:cNvSpPr txBox="1"/>
          <p:nvPr>
            <p:ph idx="1" type="subTitle"/>
          </p:nvPr>
        </p:nvSpPr>
        <p:spPr>
          <a:xfrm>
            <a:off x="2199000" y="1368303"/>
            <a:ext cx="4746000" cy="27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561" name="Google Shape;1561;p25"/>
          <p:cNvSpPr txBox="1"/>
          <p:nvPr>
            <p:ph hasCustomPrompt="1" idx="2" type="title"/>
          </p:nvPr>
        </p:nvSpPr>
        <p:spPr>
          <a:xfrm>
            <a:off x="2199000" y="1868092"/>
            <a:ext cx="47460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62" name="Google Shape;1562;p25"/>
          <p:cNvSpPr txBox="1"/>
          <p:nvPr>
            <p:ph idx="3" type="subTitle"/>
          </p:nvPr>
        </p:nvSpPr>
        <p:spPr>
          <a:xfrm>
            <a:off x="2199000" y="2696395"/>
            <a:ext cx="4746000" cy="27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563" name="Google Shape;1563;p25"/>
          <p:cNvSpPr txBox="1"/>
          <p:nvPr>
            <p:ph hasCustomPrompt="1" idx="4" type="title"/>
          </p:nvPr>
        </p:nvSpPr>
        <p:spPr>
          <a:xfrm>
            <a:off x="2199000" y="3196197"/>
            <a:ext cx="47460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64" name="Google Shape;1564;p25"/>
          <p:cNvSpPr txBox="1"/>
          <p:nvPr>
            <p:ph idx="5" type="subTitle"/>
          </p:nvPr>
        </p:nvSpPr>
        <p:spPr>
          <a:xfrm>
            <a:off x="2199000" y="4024499"/>
            <a:ext cx="4746000" cy="27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1565" name="Shape 1565"/>
        <p:cNvGrpSpPr/>
        <p:nvPr/>
      </p:nvGrpSpPr>
      <p:grpSpPr>
        <a:xfrm>
          <a:off x="0" y="0"/>
          <a:ext cx="0" cy="0"/>
          <a:chOff x="0" y="0"/>
          <a:chExt cx="0" cy="0"/>
        </a:xfrm>
      </p:grpSpPr>
      <p:grpSp>
        <p:nvGrpSpPr>
          <p:cNvPr id="1566" name="Google Shape;1566;p26"/>
          <p:cNvGrpSpPr/>
          <p:nvPr/>
        </p:nvGrpSpPr>
        <p:grpSpPr>
          <a:xfrm>
            <a:off x="-1304924" y="-47619"/>
            <a:ext cx="11373063" cy="5191117"/>
            <a:chOff x="-1304924" y="-47619"/>
            <a:chExt cx="11373063" cy="5191117"/>
          </a:xfrm>
        </p:grpSpPr>
        <p:sp>
          <p:nvSpPr>
            <p:cNvPr id="1567" name="Google Shape;1567;p26"/>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8" name="Google Shape;1568;p26"/>
            <p:cNvGrpSpPr/>
            <p:nvPr/>
          </p:nvGrpSpPr>
          <p:grpSpPr>
            <a:xfrm>
              <a:off x="-1304924" y="-47619"/>
              <a:ext cx="11373063" cy="5191117"/>
              <a:chOff x="-1304924" y="-47619"/>
              <a:chExt cx="11373063" cy="5191117"/>
            </a:xfrm>
          </p:grpSpPr>
          <p:grpSp>
            <p:nvGrpSpPr>
              <p:cNvPr id="1569" name="Google Shape;1569;p26"/>
              <p:cNvGrpSpPr/>
              <p:nvPr/>
            </p:nvGrpSpPr>
            <p:grpSpPr>
              <a:xfrm>
                <a:off x="-1304924" y="-47619"/>
                <a:ext cx="11373063" cy="4274318"/>
                <a:chOff x="398075" y="325175"/>
                <a:chExt cx="4192525" cy="1456525"/>
              </a:xfrm>
            </p:grpSpPr>
            <p:sp>
              <p:nvSpPr>
                <p:cNvPr id="1570" name="Google Shape;1570;p26"/>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6"/>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6"/>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6"/>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6"/>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6"/>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6"/>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6"/>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6"/>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6"/>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6"/>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6"/>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6"/>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6"/>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6"/>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6"/>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6"/>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6"/>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6"/>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6"/>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6"/>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6"/>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6"/>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 name="Google Shape;1593;p26"/>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4" name="Google Shape;1594;p26"/>
              <p:cNvGrpSpPr/>
              <p:nvPr/>
            </p:nvGrpSpPr>
            <p:grpSpPr>
              <a:xfrm>
                <a:off x="2394553" y="4675422"/>
                <a:ext cx="4355188" cy="236221"/>
                <a:chOff x="647700" y="4066725"/>
                <a:chExt cx="7848600" cy="425700"/>
              </a:xfrm>
            </p:grpSpPr>
            <p:sp>
              <p:nvSpPr>
                <p:cNvPr id="1595" name="Google Shape;1595;p26"/>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6"/>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7" name="Google Shape;1597;p26"/>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6"/>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6"/>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6"/>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6"/>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2" name="Google Shape;1602;p26"/>
              <p:cNvGrpSpPr/>
              <p:nvPr/>
            </p:nvGrpSpPr>
            <p:grpSpPr>
              <a:xfrm>
                <a:off x="6720168" y="4653618"/>
                <a:ext cx="278259" cy="279880"/>
                <a:chOff x="6212960" y="3603348"/>
                <a:chExt cx="497069" cy="499964"/>
              </a:xfrm>
            </p:grpSpPr>
            <p:sp>
              <p:nvSpPr>
                <p:cNvPr id="1603" name="Google Shape;1603;p26"/>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6"/>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26"/>
              <p:cNvGrpSpPr/>
              <p:nvPr/>
            </p:nvGrpSpPr>
            <p:grpSpPr>
              <a:xfrm>
                <a:off x="5221712" y="4838214"/>
                <a:ext cx="264821" cy="266269"/>
                <a:chOff x="5792862" y="3648052"/>
                <a:chExt cx="264821" cy="266269"/>
              </a:xfrm>
            </p:grpSpPr>
            <p:sp>
              <p:nvSpPr>
                <p:cNvPr id="1606" name="Google Shape;1606;p26"/>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6"/>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26"/>
              <p:cNvGrpSpPr/>
              <p:nvPr/>
            </p:nvGrpSpPr>
            <p:grpSpPr>
              <a:xfrm>
                <a:off x="720000" y="4447465"/>
                <a:ext cx="278243" cy="236225"/>
                <a:chOff x="3479380" y="3642683"/>
                <a:chExt cx="278243" cy="236225"/>
              </a:xfrm>
            </p:grpSpPr>
            <p:sp>
              <p:nvSpPr>
                <p:cNvPr id="1609" name="Google Shape;1609;p26"/>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6"/>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26"/>
              <p:cNvGrpSpPr/>
              <p:nvPr/>
            </p:nvGrpSpPr>
            <p:grpSpPr>
              <a:xfrm>
                <a:off x="7272501" y="4653623"/>
                <a:ext cx="227289" cy="192127"/>
                <a:chOff x="7796776" y="4339523"/>
                <a:chExt cx="227289" cy="192127"/>
              </a:xfrm>
            </p:grpSpPr>
            <p:sp>
              <p:nvSpPr>
                <p:cNvPr id="1612" name="Google Shape;1612;p26"/>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6"/>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26"/>
              <p:cNvGrpSpPr/>
              <p:nvPr/>
            </p:nvGrpSpPr>
            <p:grpSpPr>
              <a:xfrm>
                <a:off x="2251027" y="4832159"/>
                <a:ext cx="264810" cy="202018"/>
                <a:chOff x="4505518" y="3772716"/>
                <a:chExt cx="408846" cy="311901"/>
              </a:xfrm>
            </p:grpSpPr>
            <p:sp>
              <p:nvSpPr>
                <p:cNvPr id="1615" name="Google Shape;1615;p26"/>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6"/>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6"/>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6"/>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26"/>
              <p:cNvGrpSpPr/>
              <p:nvPr/>
            </p:nvGrpSpPr>
            <p:grpSpPr>
              <a:xfrm>
                <a:off x="1680336" y="4676542"/>
                <a:ext cx="408850" cy="361090"/>
                <a:chOff x="5339881" y="3864292"/>
                <a:chExt cx="339830" cy="300133"/>
              </a:xfrm>
            </p:grpSpPr>
            <p:sp>
              <p:nvSpPr>
                <p:cNvPr id="1620" name="Google Shape;1620;p26"/>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6"/>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2" name="Google Shape;1622;p26"/>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6"/>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6"/>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6"/>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6"/>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6"/>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6"/>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6"/>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6"/>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6"/>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6"/>
              <p:cNvSpPr/>
              <p:nvPr/>
            </p:nvSpPr>
            <p:spPr>
              <a:xfrm rot="-628726">
                <a:off x="-132759" y="3339082"/>
                <a:ext cx="868647" cy="1430864"/>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6"/>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34" name="Google Shape;1634;p26"/>
          <p:cNvSpPr txBox="1"/>
          <p:nvPr>
            <p:ph hasCustomPrompt="1" type="title"/>
          </p:nvPr>
        </p:nvSpPr>
        <p:spPr>
          <a:xfrm>
            <a:off x="720000" y="2625563"/>
            <a:ext cx="2286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35" name="Google Shape;1635;p26"/>
          <p:cNvSpPr txBox="1"/>
          <p:nvPr>
            <p:ph idx="1" type="subTitle"/>
          </p:nvPr>
        </p:nvSpPr>
        <p:spPr>
          <a:xfrm>
            <a:off x="720000" y="3387585"/>
            <a:ext cx="22860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6" name="Google Shape;1636;p26"/>
          <p:cNvSpPr txBox="1"/>
          <p:nvPr>
            <p:ph hasCustomPrompt="1" idx="2" type="title"/>
          </p:nvPr>
        </p:nvSpPr>
        <p:spPr>
          <a:xfrm>
            <a:off x="3429000" y="2625556"/>
            <a:ext cx="2286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37" name="Google Shape;1637;p26"/>
          <p:cNvSpPr txBox="1"/>
          <p:nvPr>
            <p:ph idx="3" type="subTitle"/>
          </p:nvPr>
        </p:nvSpPr>
        <p:spPr>
          <a:xfrm>
            <a:off x="3429000" y="3387556"/>
            <a:ext cx="22860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8" name="Google Shape;1638;p26"/>
          <p:cNvSpPr txBox="1"/>
          <p:nvPr>
            <p:ph hasCustomPrompt="1" idx="4" type="title"/>
          </p:nvPr>
        </p:nvSpPr>
        <p:spPr>
          <a:xfrm>
            <a:off x="6138000" y="2625556"/>
            <a:ext cx="2286000" cy="457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39" name="Google Shape;1639;p26"/>
          <p:cNvSpPr txBox="1"/>
          <p:nvPr>
            <p:ph idx="5" type="subTitle"/>
          </p:nvPr>
        </p:nvSpPr>
        <p:spPr>
          <a:xfrm>
            <a:off x="6138000" y="3387556"/>
            <a:ext cx="22860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0" name="Google Shape;1640;p26"/>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41" name="Google Shape;1641;p26"/>
          <p:cNvSpPr txBox="1"/>
          <p:nvPr>
            <p:ph idx="7" type="title"/>
          </p:nvPr>
        </p:nvSpPr>
        <p:spPr>
          <a:xfrm>
            <a:off x="720000" y="3082750"/>
            <a:ext cx="22860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42" name="Google Shape;1642;p26"/>
          <p:cNvSpPr txBox="1"/>
          <p:nvPr>
            <p:ph idx="8" type="title"/>
          </p:nvPr>
        </p:nvSpPr>
        <p:spPr>
          <a:xfrm>
            <a:off x="3429000" y="3082750"/>
            <a:ext cx="22860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43" name="Google Shape;1643;p26"/>
          <p:cNvSpPr txBox="1"/>
          <p:nvPr>
            <p:ph idx="9" type="title"/>
          </p:nvPr>
        </p:nvSpPr>
        <p:spPr>
          <a:xfrm>
            <a:off x="6137925" y="3082750"/>
            <a:ext cx="22860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644" name="Shape 1644"/>
        <p:cNvGrpSpPr/>
        <p:nvPr/>
      </p:nvGrpSpPr>
      <p:grpSpPr>
        <a:xfrm>
          <a:off x="0" y="0"/>
          <a:ext cx="0" cy="0"/>
          <a:chOff x="0" y="0"/>
          <a:chExt cx="0" cy="0"/>
        </a:xfrm>
      </p:grpSpPr>
      <p:grpSp>
        <p:nvGrpSpPr>
          <p:cNvPr id="1645" name="Google Shape;1645;p27"/>
          <p:cNvGrpSpPr/>
          <p:nvPr/>
        </p:nvGrpSpPr>
        <p:grpSpPr>
          <a:xfrm>
            <a:off x="-1304924" y="-47619"/>
            <a:ext cx="11373063" cy="5191117"/>
            <a:chOff x="-1304924" y="-47619"/>
            <a:chExt cx="11373063" cy="5191117"/>
          </a:xfrm>
        </p:grpSpPr>
        <p:sp>
          <p:nvSpPr>
            <p:cNvPr id="1646" name="Google Shape;1646;p27"/>
            <p:cNvSpPr/>
            <p:nvPr/>
          </p:nvSpPr>
          <p:spPr>
            <a:xfrm>
              <a:off x="50" y="0"/>
              <a:ext cx="9144000" cy="5115300"/>
            </a:xfrm>
            <a:prstGeom prst="rect">
              <a:avLst/>
            </a:prstGeom>
            <a:gradFill>
              <a:gsLst>
                <a:gs pos="0">
                  <a:schemeClr val="accent5"/>
                </a:gs>
                <a:gs pos="100000">
                  <a:schemeClr val="accen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7" name="Google Shape;1647;p27"/>
            <p:cNvGrpSpPr/>
            <p:nvPr/>
          </p:nvGrpSpPr>
          <p:grpSpPr>
            <a:xfrm>
              <a:off x="-1304924" y="-47619"/>
              <a:ext cx="11373063" cy="5191117"/>
              <a:chOff x="-1304924" y="-47619"/>
              <a:chExt cx="11373063" cy="5191117"/>
            </a:xfrm>
          </p:grpSpPr>
          <p:grpSp>
            <p:nvGrpSpPr>
              <p:cNvPr id="1648" name="Google Shape;1648;p27"/>
              <p:cNvGrpSpPr/>
              <p:nvPr/>
            </p:nvGrpSpPr>
            <p:grpSpPr>
              <a:xfrm>
                <a:off x="-1304924" y="-47619"/>
                <a:ext cx="11373063" cy="4274318"/>
                <a:chOff x="398075" y="325175"/>
                <a:chExt cx="4192525" cy="1456525"/>
              </a:xfrm>
            </p:grpSpPr>
            <p:sp>
              <p:nvSpPr>
                <p:cNvPr id="1649" name="Google Shape;1649;p27"/>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7"/>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7"/>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7"/>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7"/>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7"/>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7"/>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7"/>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7"/>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7"/>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7"/>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7"/>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7"/>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7"/>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7"/>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7"/>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7"/>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7"/>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7"/>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7"/>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7"/>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7"/>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7"/>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2" name="Google Shape;1672;p27"/>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3" name="Google Shape;1673;p27"/>
              <p:cNvGrpSpPr/>
              <p:nvPr/>
            </p:nvGrpSpPr>
            <p:grpSpPr>
              <a:xfrm>
                <a:off x="2394553" y="4675422"/>
                <a:ext cx="4355188" cy="236221"/>
                <a:chOff x="647700" y="4066725"/>
                <a:chExt cx="7848600" cy="425700"/>
              </a:xfrm>
            </p:grpSpPr>
            <p:sp>
              <p:nvSpPr>
                <p:cNvPr id="1674" name="Google Shape;1674;p27"/>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7"/>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6" name="Google Shape;1676;p27"/>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7"/>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8" name="Google Shape;1678;p27"/>
              <p:cNvGrpSpPr/>
              <p:nvPr/>
            </p:nvGrpSpPr>
            <p:grpSpPr>
              <a:xfrm>
                <a:off x="6720168" y="4653618"/>
                <a:ext cx="278259" cy="279880"/>
                <a:chOff x="6212960" y="3603348"/>
                <a:chExt cx="497069" cy="499964"/>
              </a:xfrm>
            </p:grpSpPr>
            <p:sp>
              <p:nvSpPr>
                <p:cNvPr id="1679" name="Google Shape;1679;p27"/>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7"/>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27"/>
              <p:cNvGrpSpPr/>
              <p:nvPr/>
            </p:nvGrpSpPr>
            <p:grpSpPr>
              <a:xfrm>
                <a:off x="5221712" y="4838214"/>
                <a:ext cx="264821" cy="266269"/>
                <a:chOff x="5792862" y="3648052"/>
                <a:chExt cx="264821" cy="266269"/>
              </a:xfrm>
            </p:grpSpPr>
            <p:sp>
              <p:nvSpPr>
                <p:cNvPr id="1682" name="Google Shape;1682;p27"/>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7"/>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 name="Google Shape;1684;p27"/>
              <p:cNvGrpSpPr/>
              <p:nvPr/>
            </p:nvGrpSpPr>
            <p:grpSpPr>
              <a:xfrm>
                <a:off x="7272501" y="4653623"/>
                <a:ext cx="227289" cy="192127"/>
                <a:chOff x="7796776" y="4339523"/>
                <a:chExt cx="227289" cy="192127"/>
              </a:xfrm>
            </p:grpSpPr>
            <p:sp>
              <p:nvSpPr>
                <p:cNvPr id="1685" name="Google Shape;1685;p27"/>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7"/>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27"/>
              <p:cNvGrpSpPr/>
              <p:nvPr/>
            </p:nvGrpSpPr>
            <p:grpSpPr>
              <a:xfrm>
                <a:off x="2251027" y="4832159"/>
                <a:ext cx="264810" cy="202018"/>
                <a:chOff x="4505518" y="3772716"/>
                <a:chExt cx="408846" cy="311901"/>
              </a:xfrm>
            </p:grpSpPr>
            <p:sp>
              <p:nvSpPr>
                <p:cNvPr id="1688" name="Google Shape;1688;p27"/>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7"/>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7"/>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7"/>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27"/>
              <p:cNvGrpSpPr/>
              <p:nvPr/>
            </p:nvGrpSpPr>
            <p:grpSpPr>
              <a:xfrm>
                <a:off x="1680336" y="4676542"/>
                <a:ext cx="408850" cy="361090"/>
                <a:chOff x="5339881" y="3864292"/>
                <a:chExt cx="339830" cy="300133"/>
              </a:xfrm>
            </p:grpSpPr>
            <p:sp>
              <p:nvSpPr>
                <p:cNvPr id="1693" name="Google Shape;1693;p27"/>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7"/>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5" name="Google Shape;1695;p27"/>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7"/>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7"/>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7"/>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9" name="Google Shape;1699;p27"/>
          <p:cNvGrpSpPr/>
          <p:nvPr/>
        </p:nvGrpSpPr>
        <p:grpSpPr>
          <a:xfrm flipH="1">
            <a:off x="-562970" y="437416"/>
            <a:ext cx="10519516" cy="4578071"/>
            <a:chOff x="-806884" y="232666"/>
            <a:chExt cx="10519516" cy="4578071"/>
          </a:xfrm>
        </p:grpSpPr>
        <p:sp>
          <p:nvSpPr>
            <p:cNvPr id="1700" name="Google Shape;1700;p27"/>
            <p:cNvSpPr/>
            <p:nvPr/>
          </p:nvSpPr>
          <p:spPr>
            <a:xfrm rot="-739992">
              <a:off x="673975" y="4140938"/>
              <a:ext cx="946102" cy="486618"/>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7"/>
            <p:cNvSpPr/>
            <p:nvPr/>
          </p:nvSpPr>
          <p:spPr>
            <a:xfrm>
              <a:off x="433141" y="3829115"/>
              <a:ext cx="811110" cy="80010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7"/>
            <p:cNvSpPr/>
            <p:nvPr/>
          </p:nvSpPr>
          <p:spPr>
            <a:xfrm>
              <a:off x="1158546" y="4178898"/>
              <a:ext cx="886911" cy="631839"/>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7"/>
            <p:cNvSpPr/>
            <p:nvPr/>
          </p:nvSpPr>
          <p:spPr>
            <a:xfrm>
              <a:off x="7559085" y="42104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7"/>
            <p:cNvSpPr/>
            <p:nvPr/>
          </p:nvSpPr>
          <p:spPr>
            <a:xfrm>
              <a:off x="1069575" y="4457628"/>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7"/>
            <p:cNvSpPr/>
            <p:nvPr/>
          </p:nvSpPr>
          <p:spPr>
            <a:xfrm>
              <a:off x="7976976" y="4474948"/>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7"/>
            <p:cNvSpPr/>
            <p:nvPr/>
          </p:nvSpPr>
          <p:spPr>
            <a:xfrm>
              <a:off x="622075" y="3302322"/>
              <a:ext cx="666190" cy="838603"/>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7"/>
            <p:cNvSpPr/>
            <p:nvPr/>
          </p:nvSpPr>
          <p:spPr>
            <a:xfrm>
              <a:off x="43882" y="3153969"/>
              <a:ext cx="724135" cy="1341900"/>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7"/>
            <p:cNvSpPr/>
            <p:nvPr/>
          </p:nvSpPr>
          <p:spPr>
            <a:xfrm>
              <a:off x="8314478" y="36894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7"/>
            <p:cNvSpPr/>
            <p:nvPr/>
          </p:nvSpPr>
          <p:spPr>
            <a:xfrm rot="277501">
              <a:off x="8090431" y="4138660"/>
              <a:ext cx="666184" cy="556287"/>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7"/>
            <p:cNvSpPr/>
            <p:nvPr/>
          </p:nvSpPr>
          <p:spPr>
            <a:xfrm rot="675343">
              <a:off x="7313800" y="1092903"/>
              <a:ext cx="2088439" cy="3386242"/>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7"/>
            <p:cNvSpPr/>
            <p:nvPr/>
          </p:nvSpPr>
          <p:spPr>
            <a:xfrm rot="382638">
              <a:off x="7726427" y="2446176"/>
              <a:ext cx="1580866" cy="2152353"/>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7"/>
            <p:cNvSpPr/>
            <p:nvPr/>
          </p:nvSpPr>
          <p:spPr>
            <a:xfrm rot="-862856">
              <a:off x="-338693" y="473216"/>
              <a:ext cx="2451708" cy="4079457"/>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7"/>
            <p:cNvSpPr/>
            <p:nvPr/>
          </p:nvSpPr>
          <p:spPr>
            <a:xfrm rot="2700000">
              <a:off x="8538330" y="3422003"/>
              <a:ext cx="775825" cy="105586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4" name="Google Shape;1714;p27"/>
          <p:cNvSpPr txBox="1"/>
          <p:nvPr>
            <p:ph type="ctrTitle"/>
          </p:nvPr>
        </p:nvSpPr>
        <p:spPr>
          <a:xfrm>
            <a:off x="2429950" y="540000"/>
            <a:ext cx="42840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15" name="Google Shape;1715;p27"/>
          <p:cNvSpPr txBox="1"/>
          <p:nvPr>
            <p:ph idx="1" type="subTitle"/>
          </p:nvPr>
        </p:nvSpPr>
        <p:spPr>
          <a:xfrm>
            <a:off x="2425075" y="1537800"/>
            <a:ext cx="42939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16" name="Google Shape;1716;p27"/>
          <p:cNvSpPr txBox="1"/>
          <p:nvPr/>
        </p:nvSpPr>
        <p:spPr>
          <a:xfrm>
            <a:off x="2359100" y="3491100"/>
            <a:ext cx="4431300" cy="365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300"/>
              </a:spcBef>
              <a:spcAft>
                <a:spcPts val="0"/>
              </a:spcAft>
              <a:buNone/>
            </a:pPr>
            <a:r>
              <a:rPr lang="en" sz="1200">
                <a:solidFill>
                  <a:schemeClr val="dk1"/>
                </a:solidFill>
                <a:latin typeface="Actor"/>
                <a:ea typeface="Actor"/>
                <a:cs typeface="Actor"/>
                <a:sym typeface="Actor"/>
              </a:rPr>
              <a:t>CREDITS: This presentation template was created by </a:t>
            </a:r>
            <a:r>
              <a:rPr b="1" lang="en" sz="1200">
                <a:solidFill>
                  <a:schemeClr val="hlink"/>
                </a:solidFill>
                <a:uFill>
                  <a:noFill/>
                </a:uFill>
                <a:latin typeface="Actor"/>
                <a:ea typeface="Actor"/>
                <a:cs typeface="Actor"/>
                <a:sym typeface="Actor"/>
                <a:hlinkClick r:id="rId2"/>
              </a:rPr>
              <a:t>Slidesgo</a:t>
            </a:r>
            <a:r>
              <a:rPr lang="en" sz="1200">
                <a:solidFill>
                  <a:schemeClr val="dk1"/>
                </a:solidFill>
                <a:latin typeface="Actor"/>
                <a:ea typeface="Actor"/>
                <a:cs typeface="Actor"/>
                <a:sym typeface="Actor"/>
              </a:rPr>
              <a:t>, and includes icons by </a:t>
            </a:r>
            <a:r>
              <a:rPr b="1" lang="en" sz="1200">
                <a:solidFill>
                  <a:schemeClr val="dk1"/>
                </a:solidFill>
                <a:uFill>
                  <a:noFill/>
                </a:uFill>
                <a:latin typeface="Actor"/>
                <a:ea typeface="Actor"/>
                <a:cs typeface="Actor"/>
                <a:sym typeface="Actor"/>
                <a:hlinkClick r:id="rId3">
                  <a:extLst>
                    <a:ext uri="{A12FA001-AC4F-418D-AE19-62706E023703}">
                      <ahyp:hlinkClr val="tx"/>
                    </a:ext>
                  </a:extLst>
                </a:hlinkClick>
              </a:rPr>
              <a:t>Flaticon</a:t>
            </a:r>
            <a:r>
              <a:rPr lang="en" sz="1200">
                <a:solidFill>
                  <a:schemeClr val="dk1"/>
                </a:solidFill>
                <a:latin typeface="Actor"/>
                <a:ea typeface="Actor"/>
                <a:cs typeface="Actor"/>
                <a:sym typeface="Actor"/>
              </a:rPr>
              <a:t>, and infographics &amp; images by </a:t>
            </a:r>
            <a:r>
              <a:rPr b="1" lang="en" sz="1200">
                <a:solidFill>
                  <a:schemeClr val="dk1"/>
                </a:solidFill>
                <a:uFill>
                  <a:noFill/>
                </a:uFill>
                <a:latin typeface="Actor"/>
                <a:ea typeface="Actor"/>
                <a:cs typeface="Actor"/>
                <a:sym typeface="Actor"/>
                <a:hlinkClick r:id="rId4">
                  <a:extLst>
                    <a:ext uri="{A12FA001-AC4F-418D-AE19-62706E023703}">
                      <ahyp:hlinkClr val="tx"/>
                    </a:ext>
                  </a:extLst>
                </a:hlinkClick>
              </a:rPr>
              <a:t>Freepik</a:t>
            </a:r>
            <a:endParaRPr b="1" sz="1200">
              <a:solidFill>
                <a:schemeClr val="dk1"/>
              </a:solidFill>
              <a:latin typeface="Actor"/>
              <a:ea typeface="Actor"/>
              <a:cs typeface="Actor"/>
              <a:sym typeface="Acto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717" name="Shape 1717"/>
        <p:cNvGrpSpPr/>
        <p:nvPr/>
      </p:nvGrpSpPr>
      <p:grpSpPr>
        <a:xfrm>
          <a:off x="0" y="0"/>
          <a:ext cx="0" cy="0"/>
          <a:chOff x="0" y="0"/>
          <a:chExt cx="0" cy="0"/>
        </a:xfrm>
      </p:grpSpPr>
      <p:grpSp>
        <p:nvGrpSpPr>
          <p:cNvPr id="1718" name="Google Shape;1718;p28"/>
          <p:cNvGrpSpPr/>
          <p:nvPr/>
        </p:nvGrpSpPr>
        <p:grpSpPr>
          <a:xfrm>
            <a:off x="-1304924" y="-47619"/>
            <a:ext cx="11373063" cy="5191119"/>
            <a:chOff x="-1304924" y="-47619"/>
            <a:chExt cx="11373063" cy="5191119"/>
          </a:xfrm>
        </p:grpSpPr>
        <p:sp>
          <p:nvSpPr>
            <p:cNvPr id="1719" name="Google Shape;1719;p28"/>
            <p:cNvSpPr/>
            <p:nvPr/>
          </p:nvSpPr>
          <p:spPr>
            <a:xfrm>
              <a:off x="50" y="0"/>
              <a:ext cx="9144000" cy="5143500"/>
            </a:xfrm>
            <a:prstGeom prst="rect">
              <a:avLst/>
            </a:prstGeom>
            <a:gradFill>
              <a:gsLst>
                <a:gs pos="0">
                  <a:schemeClr val="accent5"/>
                </a:gs>
                <a:gs pos="100000">
                  <a:schemeClr val="accent3"/>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0" name="Google Shape;1720;p28"/>
            <p:cNvGrpSpPr/>
            <p:nvPr/>
          </p:nvGrpSpPr>
          <p:grpSpPr>
            <a:xfrm>
              <a:off x="-1304924" y="-47619"/>
              <a:ext cx="11373063" cy="5191117"/>
              <a:chOff x="-1304924" y="-47619"/>
              <a:chExt cx="11373063" cy="5191117"/>
            </a:xfrm>
          </p:grpSpPr>
          <p:grpSp>
            <p:nvGrpSpPr>
              <p:cNvPr id="1721" name="Google Shape;1721;p28"/>
              <p:cNvGrpSpPr/>
              <p:nvPr/>
            </p:nvGrpSpPr>
            <p:grpSpPr>
              <a:xfrm>
                <a:off x="-1304924" y="-47619"/>
                <a:ext cx="11373063" cy="4274318"/>
                <a:chOff x="398075" y="325175"/>
                <a:chExt cx="4192525" cy="1456525"/>
              </a:xfrm>
            </p:grpSpPr>
            <p:sp>
              <p:nvSpPr>
                <p:cNvPr id="1722" name="Google Shape;1722;p28"/>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8"/>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8"/>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8"/>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8"/>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8"/>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8"/>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8"/>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8"/>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8"/>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8"/>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8"/>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8"/>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8"/>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8"/>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8"/>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8"/>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8"/>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8"/>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8"/>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8"/>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8"/>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8"/>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5" name="Google Shape;1745;p28"/>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6" name="Google Shape;1746;p28"/>
              <p:cNvGrpSpPr/>
              <p:nvPr/>
            </p:nvGrpSpPr>
            <p:grpSpPr>
              <a:xfrm>
                <a:off x="2394553" y="4675422"/>
                <a:ext cx="4355188" cy="236221"/>
                <a:chOff x="647700" y="4066725"/>
                <a:chExt cx="7848600" cy="425700"/>
              </a:xfrm>
            </p:grpSpPr>
            <p:sp>
              <p:nvSpPr>
                <p:cNvPr id="1747" name="Google Shape;1747;p28"/>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8"/>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9" name="Google Shape;1749;p28"/>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8"/>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8"/>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8"/>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8"/>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4" name="Google Shape;1754;p28"/>
              <p:cNvGrpSpPr/>
              <p:nvPr/>
            </p:nvGrpSpPr>
            <p:grpSpPr>
              <a:xfrm>
                <a:off x="6720168" y="4653618"/>
                <a:ext cx="278259" cy="279880"/>
                <a:chOff x="6212960" y="3603348"/>
                <a:chExt cx="497069" cy="499964"/>
              </a:xfrm>
            </p:grpSpPr>
            <p:sp>
              <p:nvSpPr>
                <p:cNvPr id="1755" name="Google Shape;1755;p28"/>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8"/>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28"/>
              <p:cNvGrpSpPr/>
              <p:nvPr/>
            </p:nvGrpSpPr>
            <p:grpSpPr>
              <a:xfrm>
                <a:off x="5221712" y="4838214"/>
                <a:ext cx="264821" cy="266269"/>
                <a:chOff x="5792862" y="3648052"/>
                <a:chExt cx="264821" cy="266269"/>
              </a:xfrm>
            </p:grpSpPr>
            <p:sp>
              <p:nvSpPr>
                <p:cNvPr id="1758" name="Google Shape;1758;p28"/>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8"/>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28"/>
              <p:cNvGrpSpPr/>
              <p:nvPr/>
            </p:nvGrpSpPr>
            <p:grpSpPr>
              <a:xfrm>
                <a:off x="720000" y="4447465"/>
                <a:ext cx="278243" cy="236225"/>
                <a:chOff x="3479380" y="3642683"/>
                <a:chExt cx="278243" cy="236225"/>
              </a:xfrm>
            </p:grpSpPr>
            <p:sp>
              <p:nvSpPr>
                <p:cNvPr id="1761" name="Google Shape;1761;p28"/>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8"/>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28"/>
              <p:cNvGrpSpPr/>
              <p:nvPr/>
            </p:nvGrpSpPr>
            <p:grpSpPr>
              <a:xfrm>
                <a:off x="7272501" y="4653623"/>
                <a:ext cx="227289" cy="192127"/>
                <a:chOff x="7796776" y="4339523"/>
                <a:chExt cx="227289" cy="192127"/>
              </a:xfrm>
            </p:grpSpPr>
            <p:sp>
              <p:nvSpPr>
                <p:cNvPr id="1764" name="Google Shape;1764;p28"/>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8"/>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 name="Google Shape;1766;p28"/>
              <p:cNvGrpSpPr/>
              <p:nvPr/>
            </p:nvGrpSpPr>
            <p:grpSpPr>
              <a:xfrm>
                <a:off x="2251027" y="4832159"/>
                <a:ext cx="264810" cy="202018"/>
                <a:chOff x="4505518" y="3772716"/>
                <a:chExt cx="408846" cy="311901"/>
              </a:xfrm>
            </p:grpSpPr>
            <p:sp>
              <p:nvSpPr>
                <p:cNvPr id="1767" name="Google Shape;1767;p28"/>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8"/>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8"/>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8"/>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1" name="Google Shape;1771;p28"/>
              <p:cNvSpPr/>
              <p:nvPr/>
            </p:nvSpPr>
            <p:spPr>
              <a:xfrm>
                <a:off x="1733064" y="4676542"/>
                <a:ext cx="356124" cy="36109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8"/>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8"/>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8"/>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8"/>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8"/>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8"/>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8"/>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8"/>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8"/>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8"/>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8"/>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8"/>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784" name="Shape 1784"/>
        <p:cNvGrpSpPr/>
        <p:nvPr/>
      </p:nvGrpSpPr>
      <p:grpSpPr>
        <a:xfrm>
          <a:off x="0" y="0"/>
          <a:ext cx="0" cy="0"/>
          <a:chOff x="0" y="0"/>
          <a:chExt cx="0" cy="0"/>
        </a:xfrm>
      </p:grpSpPr>
      <p:grpSp>
        <p:nvGrpSpPr>
          <p:cNvPr id="1785" name="Google Shape;1785;p29"/>
          <p:cNvGrpSpPr/>
          <p:nvPr/>
        </p:nvGrpSpPr>
        <p:grpSpPr>
          <a:xfrm>
            <a:off x="-1304924" y="-47619"/>
            <a:ext cx="11373063" cy="5191117"/>
            <a:chOff x="-1304924" y="-47619"/>
            <a:chExt cx="11373063" cy="5191117"/>
          </a:xfrm>
        </p:grpSpPr>
        <p:sp>
          <p:nvSpPr>
            <p:cNvPr id="1786" name="Google Shape;1786;p29"/>
            <p:cNvSpPr/>
            <p:nvPr/>
          </p:nvSpPr>
          <p:spPr>
            <a:xfrm>
              <a:off x="50" y="0"/>
              <a:ext cx="9144000" cy="5115300"/>
            </a:xfrm>
            <a:prstGeom prst="rect">
              <a:avLst/>
            </a:prstGeom>
            <a:gradFill>
              <a:gsLst>
                <a:gs pos="0">
                  <a:schemeClr val="accent5"/>
                </a:gs>
                <a:gs pos="100000">
                  <a:schemeClr val="accen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7" name="Google Shape;1787;p29"/>
            <p:cNvGrpSpPr/>
            <p:nvPr/>
          </p:nvGrpSpPr>
          <p:grpSpPr>
            <a:xfrm>
              <a:off x="-1304924" y="-47619"/>
              <a:ext cx="11373063" cy="5191117"/>
              <a:chOff x="-1304924" y="-47619"/>
              <a:chExt cx="11373063" cy="5191117"/>
            </a:xfrm>
          </p:grpSpPr>
          <p:grpSp>
            <p:nvGrpSpPr>
              <p:cNvPr id="1788" name="Google Shape;1788;p29"/>
              <p:cNvGrpSpPr/>
              <p:nvPr/>
            </p:nvGrpSpPr>
            <p:grpSpPr>
              <a:xfrm>
                <a:off x="-1304924" y="-47619"/>
                <a:ext cx="11373063" cy="4274318"/>
                <a:chOff x="398075" y="325175"/>
                <a:chExt cx="4192525" cy="1456525"/>
              </a:xfrm>
            </p:grpSpPr>
            <p:sp>
              <p:nvSpPr>
                <p:cNvPr id="1789" name="Google Shape;1789;p29"/>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9"/>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9"/>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9"/>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9"/>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9"/>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9"/>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9"/>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9"/>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9"/>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9"/>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9"/>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9"/>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9"/>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9"/>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9"/>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9"/>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9"/>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9"/>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9"/>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9"/>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9"/>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9"/>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 name="Google Shape;1812;p29"/>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29"/>
              <p:cNvGrpSpPr/>
              <p:nvPr/>
            </p:nvGrpSpPr>
            <p:grpSpPr>
              <a:xfrm>
                <a:off x="2394553" y="4675422"/>
                <a:ext cx="4355188" cy="236221"/>
                <a:chOff x="647700" y="4066725"/>
                <a:chExt cx="7848600" cy="425700"/>
              </a:xfrm>
            </p:grpSpPr>
            <p:sp>
              <p:nvSpPr>
                <p:cNvPr id="1814" name="Google Shape;1814;p29"/>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9"/>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6" name="Google Shape;1816;p29"/>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9"/>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9"/>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9"/>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9"/>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1" name="Google Shape;1821;p29"/>
              <p:cNvGrpSpPr/>
              <p:nvPr/>
            </p:nvGrpSpPr>
            <p:grpSpPr>
              <a:xfrm>
                <a:off x="6720168" y="4653618"/>
                <a:ext cx="278259" cy="279880"/>
                <a:chOff x="6212960" y="3603348"/>
                <a:chExt cx="497069" cy="499964"/>
              </a:xfrm>
            </p:grpSpPr>
            <p:sp>
              <p:nvSpPr>
                <p:cNvPr id="1822" name="Google Shape;1822;p29"/>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9"/>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 name="Google Shape;1824;p29"/>
              <p:cNvGrpSpPr/>
              <p:nvPr/>
            </p:nvGrpSpPr>
            <p:grpSpPr>
              <a:xfrm>
                <a:off x="5221712" y="4838214"/>
                <a:ext cx="264821" cy="266269"/>
                <a:chOff x="5792862" y="3648052"/>
                <a:chExt cx="264821" cy="266269"/>
              </a:xfrm>
            </p:grpSpPr>
            <p:sp>
              <p:nvSpPr>
                <p:cNvPr id="1825" name="Google Shape;1825;p29"/>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9"/>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 name="Google Shape;1827;p29"/>
              <p:cNvGrpSpPr/>
              <p:nvPr/>
            </p:nvGrpSpPr>
            <p:grpSpPr>
              <a:xfrm>
                <a:off x="720000" y="4447465"/>
                <a:ext cx="278243" cy="236225"/>
                <a:chOff x="3479380" y="3642683"/>
                <a:chExt cx="278243" cy="236225"/>
              </a:xfrm>
            </p:grpSpPr>
            <p:sp>
              <p:nvSpPr>
                <p:cNvPr id="1828" name="Google Shape;1828;p29"/>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9"/>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29"/>
              <p:cNvGrpSpPr/>
              <p:nvPr/>
            </p:nvGrpSpPr>
            <p:grpSpPr>
              <a:xfrm>
                <a:off x="7272501" y="4653623"/>
                <a:ext cx="227289" cy="192127"/>
                <a:chOff x="7796776" y="4339523"/>
                <a:chExt cx="227289" cy="192127"/>
              </a:xfrm>
            </p:grpSpPr>
            <p:sp>
              <p:nvSpPr>
                <p:cNvPr id="1831" name="Google Shape;1831;p29"/>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9"/>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 name="Google Shape;1833;p29"/>
              <p:cNvGrpSpPr/>
              <p:nvPr/>
            </p:nvGrpSpPr>
            <p:grpSpPr>
              <a:xfrm>
                <a:off x="2251027" y="4832159"/>
                <a:ext cx="264810" cy="202018"/>
                <a:chOff x="4505518" y="3772716"/>
                <a:chExt cx="408846" cy="311901"/>
              </a:xfrm>
            </p:grpSpPr>
            <p:sp>
              <p:nvSpPr>
                <p:cNvPr id="1834" name="Google Shape;1834;p29"/>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9"/>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9"/>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9"/>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 name="Google Shape;1838;p29"/>
              <p:cNvGrpSpPr/>
              <p:nvPr/>
            </p:nvGrpSpPr>
            <p:grpSpPr>
              <a:xfrm>
                <a:off x="1680336" y="4676542"/>
                <a:ext cx="408850" cy="361090"/>
                <a:chOff x="5339881" y="3864292"/>
                <a:chExt cx="339830" cy="300133"/>
              </a:xfrm>
            </p:grpSpPr>
            <p:sp>
              <p:nvSpPr>
                <p:cNvPr id="1839" name="Google Shape;1839;p29"/>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9"/>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1" name="Google Shape;1841;p29"/>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9"/>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9"/>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9"/>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9"/>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9"/>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9"/>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9"/>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9"/>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9"/>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9"/>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9"/>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2">
    <p:spTree>
      <p:nvGrpSpPr>
        <p:cNvPr id="1853" name="Shape 1853"/>
        <p:cNvGrpSpPr/>
        <p:nvPr/>
      </p:nvGrpSpPr>
      <p:grpSpPr>
        <a:xfrm>
          <a:off x="0" y="0"/>
          <a:ext cx="0" cy="0"/>
          <a:chOff x="0" y="0"/>
          <a:chExt cx="0" cy="0"/>
        </a:xfrm>
      </p:grpSpPr>
      <p:grpSp>
        <p:nvGrpSpPr>
          <p:cNvPr id="1854" name="Google Shape;1854;p30"/>
          <p:cNvGrpSpPr/>
          <p:nvPr/>
        </p:nvGrpSpPr>
        <p:grpSpPr>
          <a:xfrm>
            <a:off x="-1304924" y="-47619"/>
            <a:ext cx="11373063" cy="5191117"/>
            <a:chOff x="-1304924" y="-47619"/>
            <a:chExt cx="11373063" cy="5191117"/>
          </a:xfrm>
        </p:grpSpPr>
        <p:sp>
          <p:nvSpPr>
            <p:cNvPr id="1855" name="Google Shape;1855;p30"/>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6" name="Google Shape;1856;p30"/>
            <p:cNvGrpSpPr/>
            <p:nvPr/>
          </p:nvGrpSpPr>
          <p:grpSpPr>
            <a:xfrm>
              <a:off x="-1304924" y="-47619"/>
              <a:ext cx="11373063" cy="5191117"/>
              <a:chOff x="-1304924" y="-47619"/>
              <a:chExt cx="11373063" cy="5191117"/>
            </a:xfrm>
          </p:grpSpPr>
          <p:grpSp>
            <p:nvGrpSpPr>
              <p:cNvPr id="1857" name="Google Shape;1857;p30"/>
              <p:cNvGrpSpPr/>
              <p:nvPr/>
            </p:nvGrpSpPr>
            <p:grpSpPr>
              <a:xfrm>
                <a:off x="-1304924" y="-47619"/>
                <a:ext cx="11373063" cy="4274318"/>
                <a:chOff x="398075" y="325175"/>
                <a:chExt cx="4192525" cy="1456525"/>
              </a:xfrm>
            </p:grpSpPr>
            <p:sp>
              <p:nvSpPr>
                <p:cNvPr id="1858" name="Google Shape;1858;p30"/>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0"/>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0"/>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0"/>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0"/>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0"/>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0"/>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0"/>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0"/>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0"/>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0"/>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0"/>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0"/>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0"/>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0"/>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0"/>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0"/>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0"/>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0"/>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0"/>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0"/>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0"/>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0"/>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1" name="Google Shape;1881;p30"/>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2" name="Google Shape;1882;p30"/>
              <p:cNvGrpSpPr/>
              <p:nvPr/>
            </p:nvGrpSpPr>
            <p:grpSpPr>
              <a:xfrm>
                <a:off x="2394553" y="4675422"/>
                <a:ext cx="4355188" cy="236221"/>
                <a:chOff x="647700" y="4066725"/>
                <a:chExt cx="7848600" cy="425700"/>
              </a:xfrm>
            </p:grpSpPr>
            <p:sp>
              <p:nvSpPr>
                <p:cNvPr id="1883" name="Google Shape;1883;p30"/>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0"/>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5" name="Google Shape;1885;p30"/>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0"/>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0"/>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0"/>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0"/>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0" name="Google Shape;1890;p30"/>
              <p:cNvGrpSpPr/>
              <p:nvPr/>
            </p:nvGrpSpPr>
            <p:grpSpPr>
              <a:xfrm>
                <a:off x="6720168" y="4653618"/>
                <a:ext cx="278259" cy="279880"/>
                <a:chOff x="6212960" y="3603348"/>
                <a:chExt cx="497069" cy="499964"/>
              </a:xfrm>
            </p:grpSpPr>
            <p:sp>
              <p:nvSpPr>
                <p:cNvPr id="1891" name="Google Shape;1891;p30"/>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0"/>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30"/>
              <p:cNvGrpSpPr/>
              <p:nvPr/>
            </p:nvGrpSpPr>
            <p:grpSpPr>
              <a:xfrm>
                <a:off x="5221712" y="4838214"/>
                <a:ext cx="264821" cy="266269"/>
                <a:chOff x="5792862" y="3648052"/>
                <a:chExt cx="264821" cy="266269"/>
              </a:xfrm>
            </p:grpSpPr>
            <p:sp>
              <p:nvSpPr>
                <p:cNvPr id="1894" name="Google Shape;1894;p30"/>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0"/>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30"/>
              <p:cNvGrpSpPr/>
              <p:nvPr/>
            </p:nvGrpSpPr>
            <p:grpSpPr>
              <a:xfrm>
                <a:off x="720000" y="4447465"/>
                <a:ext cx="278243" cy="236225"/>
                <a:chOff x="3479380" y="3642683"/>
                <a:chExt cx="278243" cy="236225"/>
              </a:xfrm>
            </p:grpSpPr>
            <p:sp>
              <p:nvSpPr>
                <p:cNvPr id="1897" name="Google Shape;1897;p30"/>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0"/>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30"/>
              <p:cNvGrpSpPr/>
              <p:nvPr/>
            </p:nvGrpSpPr>
            <p:grpSpPr>
              <a:xfrm>
                <a:off x="7272501" y="4653623"/>
                <a:ext cx="227289" cy="192127"/>
                <a:chOff x="7796776" y="4339523"/>
                <a:chExt cx="227289" cy="192127"/>
              </a:xfrm>
            </p:grpSpPr>
            <p:sp>
              <p:nvSpPr>
                <p:cNvPr id="1900" name="Google Shape;1900;p30"/>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0"/>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 name="Google Shape;1902;p30"/>
              <p:cNvGrpSpPr/>
              <p:nvPr/>
            </p:nvGrpSpPr>
            <p:grpSpPr>
              <a:xfrm>
                <a:off x="2251027" y="4832159"/>
                <a:ext cx="264810" cy="202018"/>
                <a:chOff x="4505518" y="3772716"/>
                <a:chExt cx="408846" cy="311901"/>
              </a:xfrm>
            </p:grpSpPr>
            <p:sp>
              <p:nvSpPr>
                <p:cNvPr id="1903" name="Google Shape;1903;p30"/>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0"/>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0"/>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0"/>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30"/>
              <p:cNvGrpSpPr/>
              <p:nvPr/>
            </p:nvGrpSpPr>
            <p:grpSpPr>
              <a:xfrm>
                <a:off x="1680336" y="4676542"/>
                <a:ext cx="408850" cy="361090"/>
                <a:chOff x="5339881" y="3864292"/>
                <a:chExt cx="339830" cy="300133"/>
              </a:xfrm>
            </p:grpSpPr>
            <p:sp>
              <p:nvSpPr>
                <p:cNvPr id="1908" name="Google Shape;1908;p30"/>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0"/>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0" name="Google Shape;1910;p30"/>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0"/>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0"/>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0"/>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0"/>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0"/>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0"/>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0"/>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0"/>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0"/>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0"/>
              <p:cNvSpPr/>
              <p:nvPr/>
            </p:nvSpPr>
            <p:spPr>
              <a:xfrm rot="-628726">
                <a:off x="-132759" y="3339082"/>
                <a:ext cx="868647" cy="1430864"/>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0"/>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9" name="Shape 149"/>
        <p:cNvGrpSpPr/>
        <p:nvPr/>
      </p:nvGrpSpPr>
      <p:grpSpPr>
        <a:xfrm>
          <a:off x="0" y="0"/>
          <a:ext cx="0" cy="0"/>
          <a:chOff x="0" y="0"/>
          <a:chExt cx="0" cy="0"/>
        </a:xfrm>
      </p:grpSpPr>
      <p:grpSp>
        <p:nvGrpSpPr>
          <p:cNvPr id="150" name="Google Shape;150;p4"/>
          <p:cNvGrpSpPr/>
          <p:nvPr/>
        </p:nvGrpSpPr>
        <p:grpSpPr>
          <a:xfrm>
            <a:off x="-1304924" y="-47619"/>
            <a:ext cx="11373063" cy="5191117"/>
            <a:chOff x="-1304924" y="-47619"/>
            <a:chExt cx="11373063" cy="5191117"/>
          </a:xfrm>
        </p:grpSpPr>
        <p:sp>
          <p:nvSpPr>
            <p:cNvPr id="151" name="Google Shape;151;p4"/>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 name="Google Shape;152;p4"/>
            <p:cNvGrpSpPr/>
            <p:nvPr/>
          </p:nvGrpSpPr>
          <p:grpSpPr>
            <a:xfrm>
              <a:off x="-1304924" y="-47619"/>
              <a:ext cx="11373063" cy="5191117"/>
              <a:chOff x="-1304924" y="-47619"/>
              <a:chExt cx="11373063" cy="5191117"/>
            </a:xfrm>
          </p:grpSpPr>
          <p:grpSp>
            <p:nvGrpSpPr>
              <p:cNvPr id="153" name="Google Shape;153;p4"/>
              <p:cNvGrpSpPr/>
              <p:nvPr/>
            </p:nvGrpSpPr>
            <p:grpSpPr>
              <a:xfrm>
                <a:off x="-1304924" y="-47619"/>
                <a:ext cx="11373063" cy="4274318"/>
                <a:chOff x="398075" y="325175"/>
                <a:chExt cx="4192525" cy="1456525"/>
              </a:xfrm>
            </p:grpSpPr>
            <p:sp>
              <p:nvSpPr>
                <p:cNvPr id="154" name="Google Shape;154;p4"/>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4"/>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 name="Google Shape;178;p4"/>
              <p:cNvGrpSpPr/>
              <p:nvPr/>
            </p:nvGrpSpPr>
            <p:grpSpPr>
              <a:xfrm>
                <a:off x="2394553" y="4675422"/>
                <a:ext cx="4355188" cy="236221"/>
                <a:chOff x="647700" y="4066725"/>
                <a:chExt cx="7848600" cy="425700"/>
              </a:xfrm>
            </p:grpSpPr>
            <p:sp>
              <p:nvSpPr>
                <p:cNvPr id="179" name="Google Shape;179;p4"/>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 name="Google Shape;181;p4"/>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4"/>
              <p:cNvGrpSpPr/>
              <p:nvPr/>
            </p:nvGrpSpPr>
            <p:grpSpPr>
              <a:xfrm>
                <a:off x="6720168" y="4653618"/>
                <a:ext cx="278259" cy="279880"/>
                <a:chOff x="6212960" y="3603348"/>
                <a:chExt cx="497069" cy="499964"/>
              </a:xfrm>
            </p:grpSpPr>
            <p:sp>
              <p:nvSpPr>
                <p:cNvPr id="187" name="Google Shape;187;p4"/>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4"/>
              <p:cNvGrpSpPr/>
              <p:nvPr/>
            </p:nvGrpSpPr>
            <p:grpSpPr>
              <a:xfrm>
                <a:off x="5221712" y="4838214"/>
                <a:ext cx="264821" cy="266269"/>
                <a:chOff x="5792862" y="3648052"/>
                <a:chExt cx="264821" cy="266269"/>
              </a:xfrm>
            </p:grpSpPr>
            <p:sp>
              <p:nvSpPr>
                <p:cNvPr id="190" name="Google Shape;190;p4"/>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4"/>
              <p:cNvGrpSpPr/>
              <p:nvPr/>
            </p:nvGrpSpPr>
            <p:grpSpPr>
              <a:xfrm>
                <a:off x="720000" y="4447465"/>
                <a:ext cx="278243" cy="236225"/>
                <a:chOff x="3479380" y="3642683"/>
                <a:chExt cx="278243" cy="236225"/>
              </a:xfrm>
            </p:grpSpPr>
            <p:sp>
              <p:nvSpPr>
                <p:cNvPr id="193" name="Google Shape;193;p4"/>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 name="Google Shape;195;p4"/>
              <p:cNvGrpSpPr/>
              <p:nvPr/>
            </p:nvGrpSpPr>
            <p:grpSpPr>
              <a:xfrm>
                <a:off x="7272501" y="4653623"/>
                <a:ext cx="227289" cy="192127"/>
                <a:chOff x="7796776" y="4339523"/>
                <a:chExt cx="227289" cy="192127"/>
              </a:xfrm>
            </p:grpSpPr>
            <p:sp>
              <p:nvSpPr>
                <p:cNvPr id="196" name="Google Shape;196;p4"/>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4"/>
              <p:cNvGrpSpPr/>
              <p:nvPr/>
            </p:nvGrpSpPr>
            <p:grpSpPr>
              <a:xfrm>
                <a:off x="2251027" y="4832159"/>
                <a:ext cx="264810" cy="202018"/>
                <a:chOff x="4505518" y="3772716"/>
                <a:chExt cx="408846" cy="311901"/>
              </a:xfrm>
            </p:grpSpPr>
            <p:sp>
              <p:nvSpPr>
                <p:cNvPr id="199" name="Google Shape;199;p4"/>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4"/>
              <p:cNvGrpSpPr/>
              <p:nvPr/>
            </p:nvGrpSpPr>
            <p:grpSpPr>
              <a:xfrm>
                <a:off x="1680336" y="4676542"/>
                <a:ext cx="408850" cy="361090"/>
                <a:chOff x="5339881" y="3864292"/>
                <a:chExt cx="339830" cy="300133"/>
              </a:xfrm>
            </p:grpSpPr>
            <p:sp>
              <p:nvSpPr>
                <p:cNvPr id="204" name="Google Shape;204;p4"/>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4"/>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rot="-628726">
                <a:off x="-132759" y="3339082"/>
                <a:ext cx="868647" cy="1430864"/>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8" name="Google Shape;218;p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9" name="Google Shape;219;p4"/>
          <p:cNvSpPr txBox="1"/>
          <p:nvPr>
            <p:ph idx="1" type="body"/>
          </p:nvPr>
        </p:nvSpPr>
        <p:spPr>
          <a:xfrm>
            <a:off x="720000" y="1152475"/>
            <a:ext cx="7704000" cy="1188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Arial"/>
              <a:buChar char="●"/>
              <a:defRPr sz="1250"/>
            </a:lvl1pPr>
            <a:lvl2pPr indent="-317500" lvl="1" marL="914400" rtl="0">
              <a:lnSpc>
                <a:spcPct val="115000"/>
              </a:lnSpc>
              <a:spcBef>
                <a:spcPts val="0"/>
              </a:spcBef>
              <a:spcAft>
                <a:spcPts val="0"/>
              </a:spcAft>
              <a:buSzPts val="1400"/>
              <a:buFont typeface="Arial"/>
              <a:buChar char="○"/>
              <a:defRPr/>
            </a:lvl2pPr>
            <a:lvl3pPr indent="-317500" lvl="2" marL="1371600" rtl="0">
              <a:lnSpc>
                <a:spcPct val="115000"/>
              </a:lnSpc>
              <a:spcBef>
                <a:spcPts val="0"/>
              </a:spcBef>
              <a:spcAft>
                <a:spcPts val="0"/>
              </a:spcAft>
              <a:buSzPts val="1400"/>
              <a:buFont typeface="Arial"/>
              <a:buChar char="■"/>
              <a:defRPr/>
            </a:lvl3pPr>
            <a:lvl4pPr indent="-317500" lvl="3" marL="1828800" rtl="0">
              <a:lnSpc>
                <a:spcPct val="115000"/>
              </a:lnSpc>
              <a:spcBef>
                <a:spcPts val="0"/>
              </a:spcBef>
              <a:spcAft>
                <a:spcPts val="0"/>
              </a:spcAft>
              <a:buSzPts val="1400"/>
              <a:buFont typeface="Arial"/>
              <a:buChar char="●"/>
              <a:defRPr/>
            </a:lvl4pPr>
            <a:lvl5pPr indent="-317500" lvl="4" marL="2286000" rtl="0">
              <a:lnSpc>
                <a:spcPct val="115000"/>
              </a:lnSpc>
              <a:spcBef>
                <a:spcPts val="0"/>
              </a:spcBef>
              <a:spcAft>
                <a:spcPts val="0"/>
              </a:spcAft>
              <a:buSzPts val="1400"/>
              <a:buFont typeface="Arial"/>
              <a:buChar char="○"/>
              <a:defRPr/>
            </a:lvl5pPr>
            <a:lvl6pPr indent="-317500" lvl="5" marL="2743200" rtl="0">
              <a:lnSpc>
                <a:spcPct val="115000"/>
              </a:lnSpc>
              <a:spcBef>
                <a:spcPts val="0"/>
              </a:spcBef>
              <a:spcAft>
                <a:spcPts val="0"/>
              </a:spcAft>
              <a:buSzPts val="1400"/>
              <a:buFont typeface="Arial"/>
              <a:buChar char="■"/>
              <a:defRPr/>
            </a:lvl6pPr>
            <a:lvl7pPr indent="-317500" lvl="6" marL="3200400" rtl="0">
              <a:lnSpc>
                <a:spcPct val="115000"/>
              </a:lnSpc>
              <a:spcBef>
                <a:spcPts val="0"/>
              </a:spcBef>
              <a:spcAft>
                <a:spcPts val="0"/>
              </a:spcAft>
              <a:buSzPts val="1400"/>
              <a:buFont typeface="Arial"/>
              <a:buChar char="●"/>
              <a:defRPr/>
            </a:lvl7pPr>
            <a:lvl8pPr indent="-317500" lvl="7" marL="3657600" rtl="0">
              <a:lnSpc>
                <a:spcPct val="115000"/>
              </a:lnSpc>
              <a:spcBef>
                <a:spcPts val="0"/>
              </a:spcBef>
              <a:spcAft>
                <a:spcPts val="0"/>
              </a:spcAft>
              <a:buSzPts val="1400"/>
              <a:buFont typeface="Arial"/>
              <a:buChar char="○"/>
              <a:defRPr/>
            </a:lvl8pPr>
            <a:lvl9pPr indent="-317500" lvl="8" marL="4114800" rtl="0">
              <a:lnSpc>
                <a:spcPct val="115000"/>
              </a:lnSpc>
              <a:spcBef>
                <a:spcPts val="0"/>
              </a:spcBef>
              <a:spcAft>
                <a:spcPts val="0"/>
              </a:spcAft>
              <a:buSzPts val="1400"/>
              <a:buFont typeface="Arial"/>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25" name="Shape 1925"/>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26" name="Shape 1926"/>
        <p:cNvGrpSpPr/>
        <p:nvPr/>
      </p:nvGrpSpPr>
      <p:grpSpPr>
        <a:xfrm>
          <a:off x="0" y="0"/>
          <a:ext cx="0" cy="0"/>
          <a:chOff x="0" y="0"/>
          <a:chExt cx="0" cy="0"/>
        </a:xfrm>
      </p:grpSpPr>
      <p:sp>
        <p:nvSpPr>
          <p:cNvPr id="1927" name="Google Shape;1927;p3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0" name="Shape 220"/>
        <p:cNvGrpSpPr/>
        <p:nvPr/>
      </p:nvGrpSpPr>
      <p:grpSpPr>
        <a:xfrm>
          <a:off x="0" y="0"/>
          <a:ext cx="0" cy="0"/>
          <a:chOff x="0" y="0"/>
          <a:chExt cx="0" cy="0"/>
        </a:xfrm>
      </p:grpSpPr>
      <p:grpSp>
        <p:nvGrpSpPr>
          <p:cNvPr id="221" name="Google Shape;221;p5"/>
          <p:cNvGrpSpPr/>
          <p:nvPr/>
        </p:nvGrpSpPr>
        <p:grpSpPr>
          <a:xfrm>
            <a:off x="-1304924" y="-47619"/>
            <a:ext cx="11373063" cy="5191117"/>
            <a:chOff x="-1304924" y="-47619"/>
            <a:chExt cx="11373063" cy="5191117"/>
          </a:xfrm>
        </p:grpSpPr>
        <p:sp>
          <p:nvSpPr>
            <p:cNvPr id="222" name="Google Shape;222;p5"/>
            <p:cNvSpPr/>
            <p:nvPr/>
          </p:nvSpPr>
          <p:spPr>
            <a:xfrm>
              <a:off x="50" y="0"/>
              <a:ext cx="9144000" cy="5115300"/>
            </a:xfrm>
            <a:prstGeom prst="rect">
              <a:avLst/>
            </a:prstGeom>
            <a:gradFill>
              <a:gsLst>
                <a:gs pos="0">
                  <a:schemeClr val="accent5"/>
                </a:gs>
                <a:gs pos="100000">
                  <a:schemeClr val="accent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 name="Google Shape;223;p5"/>
            <p:cNvGrpSpPr/>
            <p:nvPr/>
          </p:nvGrpSpPr>
          <p:grpSpPr>
            <a:xfrm>
              <a:off x="-1304924" y="-47619"/>
              <a:ext cx="11373063" cy="5191117"/>
              <a:chOff x="-1304924" y="-47619"/>
              <a:chExt cx="11373063" cy="5191117"/>
            </a:xfrm>
          </p:grpSpPr>
          <p:grpSp>
            <p:nvGrpSpPr>
              <p:cNvPr id="224" name="Google Shape;224;p5"/>
              <p:cNvGrpSpPr/>
              <p:nvPr/>
            </p:nvGrpSpPr>
            <p:grpSpPr>
              <a:xfrm>
                <a:off x="-1304924" y="-47619"/>
                <a:ext cx="11373063" cy="4274318"/>
                <a:chOff x="398075" y="325175"/>
                <a:chExt cx="4192525" cy="1456525"/>
              </a:xfrm>
            </p:grpSpPr>
            <p:sp>
              <p:nvSpPr>
                <p:cNvPr id="225" name="Google Shape;225;p5"/>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5"/>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5"/>
              <p:cNvGrpSpPr/>
              <p:nvPr/>
            </p:nvGrpSpPr>
            <p:grpSpPr>
              <a:xfrm>
                <a:off x="2394553" y="4675422"/>
                <a:ext cx="4355188" cy="236221"/>
                <a:chOff x="647700" y="4066725"/>
                <a:chExt cx="7848600" cy="425700"/>
              </a:xfrm>
            </p:grpSpPr>
            <p:sp>
              <p:nvSpPr>
                <p:cNvPr id="250" name="Google Shape;250;p5"/>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 name="Google Shape;252;p5"/>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5"/>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 name="Google Shape;257;p5"/>
              <p:cNvGrpSpPr/>
              <p:nvPr/>
            </p:nvGrpSpPr>
            <p:grpSpPr>
              <a:xfrm>
                <a:off x="6720168" y="4653618"/>
                <a:ext cx="278259" cy="279880"/>
                <a:chOff x="6212960" y="3603348"/>
                <a:chExt cx="497069" cy="499964"/>
              </a:xfrm>
            </p:grpSpPr>
            <p:sp>
              <p:nvSpPr>
                <p:cNvPr id="258" name="Google Shape;258;p5"/>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5"/>
              <p:cNvGrpSpPr/>
              <p:nvPr/>
            </p:nvGrpSpPr>
            <p:grpSpPr>
              <a:xfrm>
                <a:off x="5221712" y="4838214"/>
                <a:ext cx="264821" cy="266269"/>
                <a:chOff x="5792862" y="3648052"/>
                <a:chExt cx="264821" cy="266269"/>
              </a:xfrm>
            </p:grpSpPr>
            <p:sp>
              <p:nvSpPr>
                <p:cNvPr id="261" name="Google Shape;261;p5"/>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5"/>
              <p:cNvGrpSpPr/>
              <p:nvPr/>
            </p:nvGrpSpPr>
            <p:grpSpPr>
              <a:xfrm>
                <a:off x="720000" y="4447465"/>
                <a:ext cx="278243" cy="236225"/>
                <a:chOff x="3479380" y="3642683"/>
                <a:chExt cx="278243" cy="236225"/>
              </a:xfrm>
            </p:grpSpPr>
            <p:sp>
              <p:nvSpPr>
                <p:cNvPr id="264" name="Google Shape;264;p5"/>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5"/>
              <p:cNvGrpSpPr/>
              <p:nvPr/>
            </p:nvGrpSpPr>
            <p:grpSpPr>
              <a:xfrm>
                <a:off x="7272501" y="4653623"/>
                <a:ext cx="227289" cy="192127"/>
                <a:chOff x="7796776" y="4339523"/>
                <a:chExt cx="227289" cy="192127"/>
              </a:xfrm>
            </p:grpSpPr>
            <p:sp>
              <p:nvSpPr>
                <p:cNvPr id="267" name="Google Shape;267;p5"/>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5"/>
              <p:cNvGrpSpPr/>
              <p:nvPr/>
            </p:nvGrpSpPr>
            <p:grpSpPr>
              <a:xfrm>
                <a:off x="2251027" y="4832159"/>
                <a:ext cx="264810" cy="202018"/>
                <a:chOff x="4505518" y="3772716"/>
                <a:chExt cx="408846" cy="311901"/>
              </a:xfrm>
            </p:grpSpPr>
            <p:sp>
              <p:nvSpPr>
                <p:cNvPr id="270" name="Google Shape;270;p5"/>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5"/>
              <p:cNvGrpSpPr/>
              <p:nvPr/>
            </p:nvGrpSpPr>
            <p:grpSpPr>
              <a:xfrm>
                <a:off x="1680336" y="4676542"/>
                <a:ext cx="408850" cy="361090"/>
                <a:chOff x="5339881" y="3864292"/>
                <a:chExt cx="339830" cy="300133"/>
              </a:xfrm>
            </p:grpSpPr>
            <p:sp>
              <p:nvSpPr>
                <p:cNvPr id="275" name="Google Shape;275;p5"/>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5"/>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9" name="Google Shape;289;p5"/>
          <p:cNvSpPr txBox="1"/>
          <p:nvPr>
            <p:ph idx="1" type="subTitle"/>
          </p:nvPr>
        </p:nvSpPr>
        <p:spPr>
          <a:xfrm>
            <a:off x="1528386" y="2571750"/>
            <a:ext cx="2610000" cy="4572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sz="2200">
                <a:latin typeface="Fugaz One"/>
                <a:ea typeface="Fugaz One"/>
                <a:cs typeface="Fugaz One"/>
                <a:sym typeface="Fugaz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90" name="Google Shape;290;p5"/>
          <p:cNvSpPr txBox="1"/>
          <p:nvPr>
            <p:ph idx="2" type="subTitle"/>
          </p:nvPr>
        </p:nvSpPr>
        <p:spPr>
          <a:xfrm>
            <a:off x="5005696" y="2571750"/>
            <a:ext cx="2610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sz="2200">
                <a:latin typeface="Fugaz One"/>
                <a:ea typeface="Fugaz One"/>
                <a:cs typeface="Fugaz One"/>
                <a:sym typeface="Fugaz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91" name="Google Shape;291;p5"/>
          <p:cNvSpPr txBox="1"/>
          <p:nvPr>
            <p:ph idx="3" type="subTitle"/>
          </p:nvPr>
        </p:nvSpPr>
        <p:spPr>
          <a:xfrm>
            <a:off x="1528375" y="2952750"/>
            <a:ext cx="2610000" cy="10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 name="Google Shape;292;p5"/>
          <p:cNvSpPr txBox="1"/>
          <p:nvPr>
            <p:ph idx="4" type="subTitle"/>
          </p:nvPr>
        </p:nvSpPr>
        <p:spPr>
          <a:xfrm>
            <a:off x="5005684" y="2952750"/>
            <a:ext cx="2610000" cy="100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5"/>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4" name="Shape 294"/>
        <p:cNvGrpSpPr/>
        <p:nvPr/>
      </p:nvGrpSpPr>
      <p:grpSpPr>
        <a:xfrm>
          <a:off x="0" y="0"/>
          <a:ext cx="0" cy="0"/>
          <a:chOff x="0" y="0"/>
          <a:chExt cx="0" cy="0"/>
        </a:xfrm>
      </p:grpSpPr>
      <p:grpSp>
        <p:nvGrpSpPr>
          <p:cNvPr id="295" name="Google Shape;295;p6"/>
          <p:cNvGrpSpPr/>
          <p:nvPr/>
        </p:nvGrpSpPr>
        <p:grpSpPr>
          <a:xfrm>
            <a:off x="-1304924" y="-47619"/>
            <a:ext cx="11373063" cy="5191117"/>
            <a:chOff x="-1304924" y="-47619"/>
            <a:chExt cx="11373063" cy="5191117"/>
          </a:xfrm>
        </p:grpSpPr>
        <p:sp>
          <p:nvSpPr>
            <p:cNvPr id="296" name="Google Shape;296;p6"/>
            <p:cNvSpPr/>
            <p:nvPr/>
          </p:nvSpPr>
          <p:spPr>
            <a:xfrm>
              <a:off x="50" y="0"/>
              <a:ext cx="9144000" cy="4992300"/>
            </a:xfrm>
            <a:prstGeom prst="rect">
              <a:avLst/>
            </a:prstGeom>
            <a:gradFill>
              <a:gsLst>
                <a:gs pos="0">
                  <a:schemeClr val="accent4"/>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6"/>
            <p:cNvGrpSpPr/>
            <p:nvPr/>
          </p:nvGrpSpPr>
          <p:grpSpPr>
            <a:xfrm>
              <a:off x="-1304924" y="-47619"/>
              <a:ext cx="11373063" cy="5191117"/>
              <a:chOff x="-1304924" y="-47619"/>
              <a:chExt cx="11373063" cy="5191117"/>
            </a:xfrm>
          </p:grpSpPr>
          <p:grpSp>
            <p:nvGrpSpPr>
              <p:cNvPr id="298" name="Google Shape;298;p6"/>
              <p:cNvGrpSpPr/>
              <p:nvPr/>
            </p:nvGrpSpPr>
            <p:grpSpPr>
              <a:xfrm>
                <a:off x="-1304924" y="-47619"/>
                <a:ext cx="11373063" cy="4274318"/>
                <a:chOff x="398075" y="325175"/>
                <a:chExt cx="4192525" cy="1456525"/>
              </a:xfrm>
            </p:grpSpPr>
            <p:sp>
              <p:nvSpPr>
                <p:cNvPr id="299" name="Google Shape;299;p6"/>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6"/>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6"/>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6"/>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6"/>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6"/>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6"/>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6"/>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6"/>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6"/>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6"/>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6"/>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6"/>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6"/>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6"/>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6"/>
              <p:cNvGrpSpPr/>
              <p:nvPr/>
            </p:nvGrpSpPr>
            <p:grpSpPr>
              <a:xfrm>
                <a:off x="2394553" y="4675422"/>
                <a:ext cx="4355188" cy="236221"/>
                <a:chOff x="647700" y="4066725"/>
                <a:chExt cx="7848600" cy="425700"/>
              </a:xfrm>
            </p:grpSpPr>
            <p:sp>
              <p:nvSpPr>
                <p:cNvPr id="324" name="Google Shape;324;p6"/>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6"/>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6"/>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6"/>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6"/>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6"/>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6"/>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 name="Google Shape;331;p6"/>
              <p:cNvGrpSpPr/>
              <p:nvPr/>
            </p:nvGrpSpPr>
            <p:grpSpPr>
              <a:xfrm>
                <a:off x="6720168" y="4653618"/>
                <a:ext cx="278259" cy="279880"/>
                <a:chOff x="6212960" y="3603348"/>
                <a:chExt cx="497069" cy="499964"/>
              </a:xfrm>
            </p:grpSpPr>
            <p:sp>
              <p:nvSpPr>
                <p:cNvPr id="332" name="Google Shape;332;p6"/>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6"/>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6"/>
              <p:cNvGrpSpPr/>
              <p:nvPr/>
            </p:nvGrpSpPr>
            <p:grpSpPr>
              <a:xfrm>
                <a:off x="5221712" y="4838214"/>
                <a:ext cx="264821" cy="266269"/>
                <a:chOff x="5792862" y="3648052"/>
                <a:chExt cx="264821" cy="266269"/>
              </a:xfrm>
            </p:grpSpPr>
            <p:sp>
              <p:nvSpPr>
                <p:cNvPr id="335" name="Google Shape;335;p6"/>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6"/>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6"/>
              <p:cNvGrpSpPr/>
              <p:nvPr/>
            </p:nvGrpSpPr>
            <p:grpSpPr>
              <a:xfrm>
                <a:off x="720000" y="4447465"/>
                <a:ext cx="278243" cy="236225"/>
                <a:chOff x="3479380" y="3642683"/>
                <a:chExt cx="278243" cy="236225"/>
              </a:xfrm>
            </p:grpSpPr>
            <p:sp>
              <p:nvSpPr>
                <p:cNvPr id="338" name="Google Shape;338;p6"/>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6"/>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6"/>
              <p:cNvGrpSpPr/>
              <p:nvPr/>
            </p:nvGrpSpPr>
            <p:grpSpPr>
              <a:xfrm>
                <a:off x="7272501" y="4653623"/>
                <a:ext cx="227289" cy="192127"/>
                <a:chOff x="7796776" y="4339523"/>
                <a:chExt cx="227289" cy="192127"/>
              </a:xfrm>
            </p:grpSpPr>
            <p:sp>
              <p:nvSpPr>
                <p:cNvPr id="341" name="Google Shape;341;p6"/>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6"/>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6"/>
              <p:cNvGrpSpPr/>
              <p:nvPr/>
            </p:nvGrpSpPr>
            <p:grpSpPr>
              <a:xfrm>
                <a:off x="2251027" y="4832159"/>
                <a:ext cx="264810" cy="202018"/>
                <a:chOff x="4505518" y="3772716"/>
                <a:chExt cx="408846" cy="311901"/>
              </a:xfrm>
            </p:grpSpPr>
            <p:sp>
              <p:nvSpPr>
                <p:cNvPr id="344" name="Google Shape;344;p6"/>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6"/>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6"/>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6"/>
              <p:cNvGrpSpPr/>
              <p:nvPr/>
            </p:nvGrpSpPr>
            <p:grpSpPr>
              <a:xfrm>
                <a:off x="1680336" y="4676542"/>
                <a:ext cx="408850" cy="361090"/>
                <a:chOff x="5339881" y="3864292"/>
                <a:chExt cx="339830" cy="300133"/>
              </a:xfrm>
            </p:grpSpPr>
            <p:sp>
              <p:nvSpPr>
                <p:cNvPr id="349" name="Google Shape;349;p6"/>
                <p:cNvSpPr/>
                <p:nvPr/>
              </p:nvSpPr>
              <p:spPr>
                <a:xfrm>
                  <a:off x="5383708" y="3864292"/>
                  <a:ext cx="296003" cy="30013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
                <p:cNvSpPr/>
                <p:nvPr/>
              </p:nvSpPr>
              <p:spPr>
                <a:xfrm>
                  <a:off x="5339881" y="3974916"/>
                  <a:ext cx="100251" cy="70826"/>
                </a:xfrm>
                <a:custGeom>
                  <a:rect b="b" l="l" r="r" t="t"/>
                  <a:pathLst>
                    <a:path extrusionOk="0" h="1372" w="1942">
                      <a:moveTo>
                        <a:pt x="0" y="1"/>
                      </a:moveTo>
                      <a:cubicBezTo>
                        <a:pt x="99" y="206"/>
                        <a:pt x="228" y="365"/>
                        <a:pt x="367" y="512"/>
                      </a:cubicBezTo>
                      <a:cubicBezTo>
                        <a:pt x="507" y="659"/>
                        <a:pt x="657" y="788"/>
                        <a:pt x="819" y="902"/>
                      </a:cubicBezTo>
                      <a:cubicBezTo>
                        <a:pt x="982" y="1015"/>
                        <a:pt x="1153" y="1115"/>
                        <a:pt x="1338" y="1197"/>
                      </a:cubicBezTo>
                      <a:cubicBezTo>
                        <a:pt x="1523" y="1278"/>
                        <a:pt x="1717" y="1344"/>
                        <a:pt x="1942" y="1372"/>
                      </a:cubicBezTo>
                      <a:cubicBezTo>
                        <a:pt x="1843" y="1169"/>
                        <a:pt x="1714" y="1008"/>
                        <a:pt x="1576" y="859"/>
                      </a:cubicBezTo>
                      <a:cubicBezTo>
                        <a:pt x="1437" y="712"/>
                        <a:pt x="1285" y="583"/>
                        <a:pt x="1123" y="469"/>
                      </a:cubicBezTo>
                      <a:cubicBezTo>
                        <a:pt x="962" y="356"/>
                        <a:pt x="789" y="254"/>
                        <a:pt x="606" y="174"/>
                      </a:cubicBezTo>
                      <a:cubicBezTo>
                        <a:pt x="421" y="92"/>
                        <a:pt x="226" y="2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 name="Google Shape;351;p6"/>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6"/>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6"/>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6"/>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6"/>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6"/>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6"/>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6"/>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6"/>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6"/>
              <p:cNvSpPr/>
              <p:nvPr/>
            </p:nvSpPr>
            <p:spPr>
              <a:xfrm rot="-628726">
                <a:off x="-132759" y="3339082"/>
                <a:ext cx="868647" cy="1430864"/>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6"/>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3" name="Google Shape;363;p6"/>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4" name="Shape 364"/>
        <p:cNvGrpSpPr/>
        <p:nvPr/>
      </p:nvGrpSpPr>
      <p:grpSpPr>
        <a:xfrm>
          <a:off x="0" y="0"/>
          <a:ext cx="0" cy="0"/>
          <a:chOff x="0" y="0"/>
          <a:chExt cx="0" cy="0"/>
        </a:xfrm>
      </p:grpSpPr>
      <p:grpSp>
        <p:nvGrpSpPr>
          <p:cNvPr id="365" name="Google Shape;365;p7"/>
          <p:cNvGrpSpPr/>
          <p:nvPr/>
        </p:nvGrpSpPr>
        <p:grpSpPr>
          <a:xfrm>
            <a:off x="-1304924" y="-47619"/>
            <a:ext cx="11373063" cy="5191119"/>
            <a:chOff x="-1304924" y="-47619"/>
            <a:chExt cx="11373063" cy="5191119"/>
          </a:xfrm>
        </p:grpSpPr>
        <p:sp>
          <p:nvSpPr>
            <p:cNvPr id="366" name="Google Shape;366;p7"/>
            <p:cNvSpPr/>
            <p:nvPr/>
          </p:nvSpPr>
          <p:spPr>
            <a:xfrm>
              <a:off x="50" y="0"/>
              <a:ext cx="9144000" cy="5143500"/>
            </a:xfrm>
            <a:prstGeom prst="rect">
              <a:avLst/>
            </a:prstGeom>
            <a:gradFill>
              <a:gsLst>
                <a:gs pos="0">
                  <a:schemeClr val="accent5"/>
                </a:gs>
                <a:gs pos="100000">
                  <a:schemeClr val="accent3"/>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 name="Google Shape;367;p7"/>
            <p:cNvGrpSpPr/>
            <p:nvPr/>
          </p:nvGrpSpPr>
          <p:grpSpPr>
            <a:xfrm>
              <a:off x="-1304924" y="-47619"/>
              <a:ext cx="11373063" cy="5191117"/>
              <a:chOff x="-1304924" y="-47619"/>
              <a:chExt cx="11373063" cy="5191117"/>
            </a:xfrm>
          </p:grpSpPr>
          <p:grpSp>
            <p:nvGrpSpPr>
              <p:cNvPr id="368" name="Google Shape;368;p7"/>
              <p:cNvGrpSpPr/>
              <p:nvPr/>
            </p:nvGrpSpPr>
            <p:grpSpPr>
              <a:xfrm>
                <a:off x="-1304924" y="-47619"/>
                <a:ext cx="11373063" cy="4274318"/>
                <a:chOff x="398075" y="325175"/>
                <a:chExt cx="4192525" cy="1456525"/>
              </a:xfrm>
            </p:grpSpPr>
            <p:sp>
              <p:nvSpPr>
                <p:cNvPr id="369" name="Google Shape;369;p7"/>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7"/>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7"/>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7"/>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7"/>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7"/>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7"/>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7"/>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7"/>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7"/>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7"/>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7"/>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7"/>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7"/>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7"/>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7"/>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7"/>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7"/>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7"/>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7"/>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7"/>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7"/>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7"/>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 name="Google Shape;393;p7"/>
              <p:cNvGrpSpPr/>
              <p:nvPr/>
            </p:nvGrpSpPr>
            <p:grpSpPr>
              <a:xfrm>
                <a:off x="2394553" y="4675422"/>
                <a:ext cx="4355188" cy="236221"/>
                <a:chOff x="647700" y="4066725"/>
                <a:chExt cx="7848600" cy="425700"/>
              </a:xfrm>
            </p:grpSpPr>
            <p:sp>
              <p:nvSpPr>
                <p:cNvPr id="394" name="Google Shape;394;p7"/>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7"/>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 name="Google Shape;396;p7"/>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7"/>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7"/>
              <p:cNvSpPr/>
              <p:nvPr/>
            </p:nvSpPr>
            <p:spPr>
              <a:xfrm>
                <a:off x="278436" y="4515123"/>
                <a:ext cx="541047" cy="278282"/>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7"/>
              <p:cNvSpPr/>
              <p:nvPr/>
            </p:nvSpPr>
            <p:spPr>
              <a:xfrm>
                <a:off x="140709" y="4336809"/>
                <a:ext cx="463856" cy="45756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7"/>
              <p:cNvSpPr/>
              <p:nvPr/>
            </p:nvSpPr>
            <p:spPr>
              <a:xfrm>
                <a:off x="576747" y="4653622"/>
                <a:ext cx="507212" cy="361318"/>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7"/>
              <p:cNvGrpSpPr/>
              <p:nvPr/>
            </p:nvGrpSpPr>
            <p:grpSpPr>
              <a:xfrm>
                <a:off x="6720168" y="4653618"/>
                <a:ext cx="278259" cy="279880"/>
                <a:chOff x="6212960" y="3603348"/>
                <a:chExt cx="497069" cy="499964"/>
              </a:xfrm>
            </p:grpSpPr>
            <p:sp>
              <p:nvSpPr>
                <p:cNvPr id="402" name="Google Shape;402;p7"/>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7"/>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7"/>
              <p:cNvGrpSpPr/>
              <p:nvPr/>
            </p:nvGrpSpPr>
            <p:grpSpPr>
              <a:xfrm>
                <a:off x="5221712" y="4838214"/>
                <a:ext cx="264821" cy="266269"/>
                <a:chOff x="5792862" y="3648052"/>
                <a:chExt cx="264821" cy="266269"/>
              </a:xfrm>
            </p:grpSpPr>
            <p:sp>
              <p:nvSpPr>
                <p:cNvPr id="405" name="Google Shape;405;p7"/>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7"/>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7"/>
              <p:cNvGrpSpPr/>
              <p:nvPr/>
            </p:nvGrpSpPr>
            <p:grpSpPr>
              <a:xfrm>
                <a:off x="720000" y="4447465"/>
                <a:ext cx="278243" cy="236225"/>
                <a:chOff x="3479380" y="3642683"/>
                <a:chExt cx="278243" cy="236225"/>
              </a:xfrm>
            </p:grpSpPr>
            <p:sp>
              <p:nvSpPr>
                <p:cNvPr id="408" name="Google Shape;408;p7"/>
                <p:cNvSpPr/>
                <p:nvPr/>
              </p:nvSpPr>
              <p:spPr>
                <a:xfrm>
                  <a:off x="3479380" y="3642683"/>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7"/>
                <p:cNvSpPr/>
                <p:nvPr/>
              </p:nvSpPr>
              <p:spPr>
                <a:xfrm>
                  <a:off x="3618759" y="3750106"/>
                  <a:ext cx="138865" cy="92662"/>
                </a:xfrm>
                <a:custGeom>
                  <a:rect b="b" l="l" r="r" t="t"/>
                  <a:pathLst>
                    <a:path extrusionOk="0" h="1795" w="2690">
                      <a:moveTo>
                        <a:pt x="2689" y="0"/>
                      </a:moveTo>
                      <a:lnTo>
                        <a:pt x="2689" y="0"/>
                      </a:lnTo>
                      <a:cubicBezTo>
                        <a:pt x="2403" y="14"/>
                        <a:pt x="2130" y="87"/>
                        <a:pt x="1869" y="184"/>
                      </a:cubicBezTo>
                      <a:cubicBezTo>
                        <a:pt x="1606" y="282"/>
                        <a:pt x="1359" y="413"/>
                        <a:pt x="1126" y="567"/>
                      </a:cubicBezTo>
                      <a:cubicBezTo>
                        <a:pt x="892" y="724"/>
                        <a:pt x="678" y="904"/>
                        <a:pt x="484" y="1106"/>
                      </a:cubicBezTo>
                      <a:cubicBezTo>
                        <a:pt x="293" y="1310"/>
                        <a:pt x="122" y="1535"/>
                        <a:pt x="0" y="1794"/>
                      </a:cubicBezTo>
                      <a:cubicBezTo>
                        <a:pt x="252" y="1658"/>
                        <a:pt x="475" y="1508"/>
                        <a:pt x="701" y="1362"/>
                      </a:cubicBezTo>
                      <a:lnTo>
                        <a:pt x="1362" y="922"/>
                      </a:lnTo>
                      <a:lnTo>
                        <a:pt x="2022" y="481"/>
                      </a:lnTo>
                      <a:cubicBezTo>
                        <a:pt x="2243" y="331"/>
                        <a:pt x="2468" y="179"/>
                        <a:pt x="2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7"/>
              <p:cNvGrpSpPr/>
              <p:nvPr/>
            </p:nvGrpSpPr>
            <p:grpSpPr>
              <a:xfrm>
                <a:off x="7272501" y="4653623"/>
                <a:ext cx="227289" cy="192127"/>
                <a:chOff x="7796776" y="4339523"/>
                <a:chExt cx="227289" cy="192127"/>
              </a:xfrm>
            </p:grpSpPr>
            <p:sp>
              <p:nvSpPr>
                <p:cNvPr id="411" name="Google Shape;411;p7"/>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7"/>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7"/>
              <p:cNvGrpSpPr/>
              <p:nvPr/>
            </p:nvGrpSpPr>
            <p:grpSpPr>
              <a:xfrm>
                <a:off x="2251027" y="4832159"/>
                <a:ext cx="264810" cy="202018"/>
                <a:chOff x="4505518" y="3772716"/>
                <a:chExt cx="408846" cy="311901"/>
              </a:xfrm>
            </p:grpSpPr>
            <p:sp>
              <p:nvSpPr>
                <p:cNvPr id="414" name="Google Shape;414;p7"/>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7"/>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7"/>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7"/>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7"/>
              <p:cNvSpPr/>
              <p:nvPr/>
            </p:nvSpPr>
            <p:spPr>
              <a:xfrm>
                <a:off x="1733064" y="4676542"/>
                <a:ext cx="356124" cy="36109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7"/>
              <p:cNvSpPr/>
              <p:nvPr/>
            </p:nvSpPr>
            <p:spPr>
              <a:xfrm>
                <a:off x="248754" y="4229203"/>
                <a:ext cx="380973" cy="479570"/>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7"/>
              <p:cNvSpPr/>
              <p:nvPr/>
            </p:nvSpPr>
            <p:spPr>
              <a:xfrm>
                <a:off x="-81895" y="4144365"/>
                <a:ext cx="414117" cy="767404"/>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7"/>
              <p:cNvSpPr/>
              <p:nvPr/>
            </p:nvSpPr>
            <p:spPr>
              <a:xfrm rot="128398">
                <a:off x="8624210" y="4245749"/>
                <a:ext cx="305185" cy="415387"/>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7"/>
              <p:cNvSpPr/>
              <p:nvPr/>
            </p:nvSpPr>
            <p:spPr>
              <a:xfrm rot="405825">
                <a:off x="8441403" y="4380394"/>
                <a:ext cx="380048" cy="317356"/>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7"/>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7"/>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7"/>
              <p:cNvSpPr/>
              <p:nvPr/>
            </p:nvSpPr>
            <p:spPr>
              <a:xfrm rot="803842">
                <a:off x="8202313" y="3009727"/>
                <a:ext cx="1022926" cy="1658595"/>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7"/>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7"/>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7"/>
              <p:cNvSpPr/>
              <p:nvPr/>
            </p:nvSpPr>
            <p:spPr>
              <a:xfrm rot="510533">
                <a:off x="8389642" y="3712433"/>
                <a:ext cx="774321" cy="1054241"/>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7"/>
              <p:cNvSpPr/>
              <p:nvPr/>
            </p:nvSpPr>
            <p:spPr>
              <a:xfrm rot="-628726">
                <a:off x="-132759" y="3339085"/>
                <a:ext cx="868647" cy="143129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
              <p:cNvSpPr/>
              <p:nvPr/>
            </p:nvSpPr>
            <p:spPr>
              <a:xfrm rot="2828289">
                <a:off x="8791584" y="4055692"/>
                <a:ext cx="442636" cy="602408"/>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1" name="Google Shape;431;p7"/>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2" name="Google Shape;432;p7"/>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25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3" name="Shape 433"/>
        <p:cNvGrpSpPr/>
        <p:nvPr/>
      </p:nvGrpSpPr>
      <p:grpSpPr>
        <a:xfrm>
          <a:off x="0" y="0"/>
          <a:ext cx="0" cy="0"/>
          <a:chOff x="0" y="0"/>
          <a:chExt cx="0" cy="0"/>
        </a:xfrm>
      </p:grpSpPr>
      <p:grpSp>
        <p:nvGrpSpPr>
          <p:cNvPr id="434" name="Google Shape;434;p8"/>
          <p:cNvGrpSpPr/>
          <p:nvPr/>
        </p:nvGrpSpPr>
        <p:grpSpPr>
          <a:xfrm>
            <a:off x="-1304924" y="-47619"/>
            <a:ext cx="11373063" cy="5191119"/>
            <a:chOff x="-1304924" y="-47619"/>
            <a:chExt cx="11373063" cy="5191119"/>
          </a:xfrm>
        </p:grpSpPr>
        <p:sp>
          <p:nvSpPr>
            <p:cNvPr id="435" name="Google Shape;435;p8"/>
            <p:cNvSpPr/>
            <p:nvPr/>
          </p:nvSpPr>
          <p:spPr>
            <a:xfrm>
              <a:off x="50" y="0"/>
              <a:ext cx="9144000" cy="5143500"/>
            </a:xfrm>
            <a:prstGeom prst="rect">
              <a:avLst/>
            </a:prstGeom>
            <a:gradFill>
              <a:gsLst>
                <a:gs pos="0">
                  <a:schemeClr val="accent5"/>
                </a:gs>
                <a:gs pos="100000">
                  <a:schemeClr val="accent3"/>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8"/>
            <p:cNvGrpSpPr/>
            <p:nvPr/>
          </p:nvGrpSpPr>
          <p:grpSpPr>
            <a:xfrm>
              <a:off x="-1304924" y="-47619"/>
              <a:ext cx="11373063" cy="5191117"/>
              <a:chOff x="-1304924" y="-47619"/>
              <a:chExt cx="11373063" cy="5191117"/>
            </a:xfrm>
          </p:grpSpPr>
          <p:grpSp>
            <p:nvGrpSpPr>
              <p:cNvPr id="437" name="Google Shape;437;p8"/>
              <p:cNvGrpSpPr/>
              <p:nvPr/>
            </p:nvGrpSpPr>
            <p:grpSpPr>
              <a:xfrm>
                <a:off x="-1304924" y="-47619"/>
                <a:ext cx="11373063" cy="4274318"/>
                <a:chOff x="398075" y="325175"/>
                <a:chExt cx="4192525" cy="1456525"/>
              </a:xfrm>
            </p:grpSpPr>
            <p:sp>
              <p:nvSpPr>
                <p:cNvPr id="438" name="Google Shape;438;p8"/>
                <p:cNvSpPr/>
                <p:nvPr/>
              </p:nvSpPr>
              <p:spPr>
                <a:xfrm>
                  <a:off x="696925" y="1224775"/>
                  <a:ext cx="3862050" cy="107675"/>
                </a:xfrm>
                <a:custGeom>
                  <a:rect b="b" l="l" r="r" t="t"/>
                  <a:pathLst>
                    <a:path extrusionOk="0" h="4307" w="154482">
                      <a:moveTo>
                        <a:pt x="6552" y="1"/>
                      </a:moveTo>
                      <a:lnTo>
                        <a:pt x="0" y="4307"/>
                      </a:lnTo>
                      <a:lnTo>
                        <a:pt x="153212" y="1737"/>
                      </a:lnTo>
                      <a:lnTo>
                        <a:pt x="154482"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8"/>
                <p:cNvSpPr/>
                <p:nvPr/>
              </p:nvSpPr>
              <p:spPr>
                <a:xfrm>
                  <a:off x="1036475" y="1165800"/>
                  <a:ext cx="3096900" cy="48575"/>
                </a:xfrm>
                <a:custGeom>
                  <a:rect b="b" l="l" r="r" t="t"/>
                  <a:pathLst>
                    <a:path extrusionOk="0" h="1943" w="123876">
                      <a:moveTo>
                        <a:pt x="55600" y="0"/>
                      </a:moveTo>
                      <a:lnTo>
                        <a:pt x="1" y="555"/>
                      </a:lnTo>
                      <a:lnTo>
                        <a:pt x="123876" y="1943"/>
                      </a:lnTo>
                      <a:lnTo>
                        <a:pt x="556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8"/>
                <p:cNvSpPr/>
                <p:nvPr/>
              </p:nvSpPr>
              <p:spPr>
                <a:xfrm>
                  <a:off x="398075" y="1700650"/>
                  <a:ext cx="2123450" cy="46925"/>
                </a:xfrm>
                <a:custGeom>
                  <a:rect b="b" l="l" r="r" t="t"/>
                  <a:pathLst>
                    <a:path extrusionOk="0" h="1877" w="84938">
                      <a:moveTo>
                        <a:pt x="84938" y="1"/>
                      </a:moveTo>
                      <a:lnTo>
                        <a:pt x="0" y="418"/>
                      </a:lnTo>
                      <a:lnTo>
                        <a:pt x="0" y="418"/>
                      </a:lnTo>
                      <a:lnTo>
                        <a:pt x="2175" y="1877"/>
                      </a:lnTo>
                      <a:cubicBezTo>
                        <a:pt x="2900" y="1877"/>
                        <a:pt x="84937" y="1"/>
                        <a:pt x="84938" y="1"/>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8"/>
                <p:cNvSpPr/>
                <p:nvPr/>
              </p:nvSpPr>
              <p:spPr>
                <a:xfrm>
                  <a:off x="696925" y="844800"/>
                  <a:ext cx="3825850" cy="137925"/>
                </a:xfrm>
                <a:custGeom>
                  <a:rect b="b" l="l" r="r" t="t"/>
                  <a:pathLst>
                    <a:path extrusionOk="0" h="5517" w="153034">
                      <a:moveTo>
                        <a:pt x="151944" y="0"/>
                      </a:moveTo>
                      <a:lnTo>
                        <a:pt x="0" y="5516"/>
                      </a:lnTo>
                      <a:lnTo>
                        <a:pt x="0" y="5516"/>
                      </a:lnTo>
                      <a:lnTo>
                        <a:pt x="153033" y="2265"/>
                      </a:lnTo>
                      <a:lnTo>
                        <a:pt x="15194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8"/>
                <p:cNvSpPr/>
                <p:nvPr/>
              </p:nvSpPr>
              <p:spPr>
                <a:xfrm>
                  <a:off x="1459800" y="967900"/>
                  <a:ext cx="3026700" cy="24350"/>
                </a:xfrm>
                <a:custGeom>
                  <a:rect b="b" l="l" r="r" t="t"/>
                  <a:pathLst>
                    <a:path extrusionOk="0" h="974" w="121068">
                      <a:moveTo>
                        <a:pt x="121067" y="1"/>
                      </a:moveTo>
                      <a:lnTo>
                        <a:pt x="1" y="973"/>
                      </a:lnTo>
                      <a:lnTo>
                        <a:pt x="119981" y="973"/>
                      </a:lnTo>
                      <a:lnTo>
                        <a:pt x="121067"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8"/>
                <p:cNvSpPr/>
                <p:nvPr/>
              </p:nvSpPr>
              <p:spPr>
                <a:xfrm>
                  <a:off x="696925" y="1600000"/>
                  <a:ext cx="2155150" cy="29375"/>
                </a:xfrm>
                <a:custGeom>
                  <a:rect b="b" l="l" r="r" t="t"/>
                  <a:pathLst>
                    <a:path extrusionOk="0" h="1175" w="86206">
                      <a:moveTo>
                        <a:pt x="0" y="0"/>
                      </a:moveTo>
                      <a:lnTo>
                        <a:pt x="1086" y="1174"/>
                      </a:lnTo>
                      <a:lnTo>
                        <a:pt x="86206" y="557"/>
                      </a:lnTo>
                      <a:lnTo>
                        <a:pt x="86206" y="557"/>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8"/>
                <p:cNvSpPr/>
                <p:nvPr/>
              </p:nvSpPr>
              <p:spPr>
                <a:xfrm>
                  <a:off x="583750" y="699475"/>
                  <a:ext cx="4006850" cy="184700"/>
                </a:xfrm>
                <a:custGeom>
                  <a:rect b="b" l="l" r="r" t="t"/>
                  <a:pathLst>
                    <a:path extrusionOk="0" h="7388" w="160274">
                      <a:moveTo>
                        <a:pt x="160274" y="0"/>
                      </a:moveTo>
                      <a:lnTo>
                        <a:pt x="2354" y="2956"/>
                      </a:lnTo>
                      <a:lnTo>
                        <a:pt x="0" y="7388"/>
                      </a:lnTo>
                      <a:lnTo>
                        <a:pt x="0" y="7388"/>
                      </a:lnTo>
                      <a:lnTo>
                        <a:pt x="151221" y="2956"/>
                      </a:lnTo>
                      <a:lnTo>
                        <a:pt x="160274"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8"/>
                <p:cNvSpPr/>
                <p:nvPr/>
              </p:nvSpPr>
              <p:spPr>
                <a:xfrm>
                  <a:off x="2014475" y="623100"/>
                  <a:ext cx="2508300" cy="86250"/>
                </a:xfrm>
                <a:custGeom>
                  <a:rect b="b" l="l" r="r" t="t"/>
                  <a:pathLst>
                    <a:path extrusionOk="0" h="3450" w="100332">
                      <a:moveTo>
                        <a:pt x="100331" y="1"/>
                      </a:moveTo>
                      <a:lnTo>
                        <a:pt x="0" y="3450"/>
                      </a:lnTo>
                      <a:lnTo>
                        <a:pt x="98880" y="1381"/>
                      </a:lnTo>
                      <a:lnTo>
                        <a:pt x="10033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8"/>
                <p:cNvSpPr/>
                <p:nvPr/>
              </p:nvSpPr>
              <p:spPr>
                <a:xfrm>
                  <a:off x="547525" y="470425"/>
                  <a:ext cx="4011450" cy="248550"/>
                </a:xfrm>
                <a:custGeom>
                  <a:rect b="b" l="l" r="r" t="t"/>
                  <a:pathLst>
                    <a:path extrusionOk="0" h="9942" w="160458">
                      <a:moveTo>
                        <a:pt x="160458" y="1"/>
                      </a:moveTo>
                      <a:lnTo>
                        <a:pt x="1449" y="3351"/>
                      </a:lnTo>
                      <a:lnTo>
                        <a:pt x="1" y="9942"/>
                      </a:lnTo>
                      <a:lnTo>
                        <a:pt x="154661" y="3941"/>
                      </a:lnTo>
                      <a:lnTo>
                        <a:pt x="160458"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8"/>
                <p:cNvSpPr/>
                <p:nvPr/>
              </p:nvSpPr>
              <p:spPr>
                <a:xfrm>
                  <a:off x="3128225" y="325175"/>
                  <a:ext cx="1276825" cy="31975"/>
                </a:xfrm>
                <a:custGeom>
                  <a:rect b="b" l="l" r="r" t="t"/>
                  <a:pathLst>
                    <a:path extrusionOk="0" h="1279" w="51073">
                      <a:moveTo>
                        <a:pt x="51072" y="0"/>
                      </a:moveTo>
                      <a:lnTo>
                        <a:pt x="1" y="1279"/>
                      </a:lnTo>
                      <a:lnTo>
                        <a:pt x="51072" y="1279"/>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8"/>
                <p:cNvSpPr/>
                <p:nvPr/>
              </p:nvSpPr>
              <p:spPr>
                <a:xfrm>
                  <a:off x="2145725" y="1068575"/>
                  <a:ext cx="2377050" cy="59925"/>
                </a:xfrm>
                <a:custGeom>
                  <a:rect b="b" l="l" r="r" t="t"/>
                  <a:pathLst>
                    <a:path extrusionOk="0" h="2397" w="95082">
                      <a:moveTo>
                        <a:pt x="1" y="0"/>
                      </a:moveTo>
                      <a:lnTo>
                        <a:pt x="92000" y="2397"/>
                      </a:lnTo>
                      <a:lnTo>
                        <a:pt x="95081" y="1112"/>
                      </a:lnTo>
                      <a:lnTo>
                        <a:pt x="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8"/>
                <p:cNvSpPr/>
                <p:nvPr/>
              </p:nvSpPr>
              <p:spPr>
                <a:xfrm>
                  <a:off x="696925" y="1347025"/>
                  <a:ext cx="3862050" cy="46475"/>
                </a:xfrm>
                <a:custGeom>
                  <a:rect b="b" l="l" r="r" t="t"/>
                  <a:pathLst>
                    <a:path extrusionOk="0" h="1859" w="154482">
                      <a:moveTo>
                        <a:pt x="0" y="0"/>
                      </a:moveTo>
                      <a:lnTo>
                        <a:pt x="6552" y="1858"/>
                      </a:lnTo>
                      <a:lnTo>
                        <a:pt x="154482" y="1858"/>
                      </a:lnTo>
                      <a:lnTo>
                        <a:pt x="153212" y="1109"/>
                      </a:lnTo>
                      <a:lnTo>
                        <a:pt x="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8"/>
                <p:cNvSpPr/>
                <p:nvPr/>
              </p:nvSpPr>
              <p:spPr>
                <a:xfrm>
                  <a:off x="1036475" y="1397975"/>
                  <a:ext cx="3096900" cy="20950"/>
                </a:xfrm>
                <a:custGeom>
                  <a:rect b="b" l="l" r="r" t="t"/>
                  <a:pathLst>
                    <a:path extrusionOk="0" h="838" w="123876">
                      <a:moveTo>
                        <a:pt x="123876" y="1"/>
                      </a:moveTo>
                      <a:lnTo>
                        <a:pt x="1" y="600"/>
                      </a:lnTo>
                      <a:lnTo>
                        <a:pt x="55600" y="838"/>
                      </a:lnTo>
                      <a:lnTo>
                        <a:pt x="12387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8"/>
                <p:cNvSpPr/>
                <p:nvPr/>
              </p:nvSpPr>
              <p:spPr>
                <a:xfrm>
                  <a:off x="398075" y="1424950"/>
                  <a:ext cx="2123450" cy="20225"/>
                </a:xfrm>
                <a:custGeom>
                  <a:rect b="b" l="l" r="r" t="t"/>
                  <a:pathLst>
                    <a:path extrusionOk="0" h="809" w="84938">
                      <a:moveTo>
                        <a:pt x="2175" y="0"/>
                      </a:moveTo>
                      <a:lnTo>
                        <a:pt x="0" y="629"/>
                      </a:lnTo>
                      <a:lnTo>
                        <a:pt x="84938" y="808"/>
                      </a:lnTo>
                      <a:cubicBezTo>
                        <a:pt x="84938" y="808"/>
                        <a:pt x="2900" y="0"/>
                        <a:pt x="2175" y="0"/>
                      </a:cubicBez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8"/>
                <p:cNvSpPr/>
                <p:nvPr/>
              </p:nvSpPr>
              <p:spPr>
                <a:xfrm>
                  <a:off x="696925" y="1497925"/>
                  <a:ext cx="3825850" cy="59550"/>
                </a:xfrm>
                <a:custGeom>
                  <a:rect b="b" l="l" r="r" t="t"/>
                  <a:pathLst>
                    <a:path extrusionOk="0" h="2382" w="153034">
                      <a:moveTo>
                        <a:pt x="0" y="1"/>
                      </a:moveTo>
                      <a:lnTo>
                        <a:pt x="151944" y="2382"/>
                      </a:lnTo>
                      <a:lnTo>
                        <a:pt x="153033" y="140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8"/>
                <p:cNvSpPr/>
                <p:nvPr/>
              </p:nvSpPr>
              <p:spPr>
                <a:xfrm>
                  <a:off x="1459800" y="1493800"/>
                  <a:ext cx="3026700" cy="10550"/>
                </a:xfrm>
                <a:custGeom>
                  <a:rect b="b" l="l" r="r" t="t"/>
                  <a:pathLst>
                    <a:path extrusionOk="0" h="422" w="121068">
                      <a:moveTo>
                        <a:pt x="1" y="0"/>
                      </a:moveTo>
                      <a:lnTo>
                        <a:pt x="121067" y="422"/>
                      </a:lnTo>
                      <a:lnTo>
                        <a:pt x="119981"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8"/>
                <p:cNvSpPr/>
                <p:nvPr/>
              </p:nvSpPr>
              <p:spPr>
                <a:xfrm>
                  <a:off x="696925" y="1475925"/>
                  <a:ext cx="2155150" cy="12700"/>
                </a:xfrm>
                <a:custGeom>
                  <a:rect b="b" l="l" r="r" t="t"/>
                  <a:pathLst>
                    <a:path extrusionOk="0" h="508" w="86206">
                      <a:moveTo>
                        <a:pt x="1086" y="1"/>
                      </a:moveTo>
                      <a:lnTo>
                        <a:pt x="0" y="507"/>
                      </a:lnTo>
                      <a:lnTo>
                        <a:pt x="0" y="507"/>
                      </a:lnTo>
                      <a:lnTo>
                        <a:pt x="86206" y="266"/>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8"/>
                <p:cNvSpPr/>
                <p:nvPr/>
              </p:nvSpPr>
              <p:spPr>
                <a:xfrm>
                  <a:off x="583750" y="1540425"/>
                  <a:ext cx="4006850" cy="79775"/>
                </a:xfrm>
                <a:custGeom>
                  <a:rect b="b" l="l" r="r" t="t"/>
                  <a:pathLst>
                    <a:path extrusionOk="0" h="3191" w="160274">
                      <a:moveTo>
                        <a:pt x="0" y="1"/>
                      </a:moveTo>
                      <a:lnTo>
                        <a:pt x="2354" y="1913"/>
                      </a:lnTo>
                      <a:lnTo>
                        <a:pt x="160274" y="3190"/>
                      </a:lnTo>
                      <a:lnTo>
                        <a:pt x="151221" y="1913"/>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8"/>
                <p:cNvSpPr/>
                <p:nvPr/>
              </p:nvSpPr>
              <p:spPr>
                <a:xfrm>
                  <a:off x="2014475" y="1615875"/>
                  <a:ext cx="2508300" cy="37225"/>
                </a:xfrm>
                <a:custGeom>
                  <a:rect b="b" l="l" r="r" t="t"/>
                  <a:pathLst>
                    <a:path extrusionOk="0" h="1489" w="100332">
                      <a:moveTo>
                        <a:pt x="0" y="1"/>
                      </a:moveTo>
                      <a:lnTo>
                        <a:pt x="100331" y="1488"/>
                      </a:lnTo>
                      <a:lnTo>
                        <a:pt x="100331" y="1488"/>
                      </a:lnTo>
                      <a:lnTo>
                        <a:pt x="98880" y="894"/>
                      </a:lnTo>
                      <a:lnTo>
                        <a:pt x="0"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8"/>
                <p:cNvSpPr/>
                <p:nvPr/>
              </p:nvSpPr>
              <p:spPr>
                <a:xfrm>
                  <a:off x="547525" y="1611700"/>
                  <a:ext cx="4011450" cy="107300"/>
                </a:xfrm>
                <a:custGeom>
                  <a:rect b="b" l="l" r="r" t="t"/>
                  <a:pathLst>
                    <a:path extrusionOk="0" h="4292" w="160458">
                      <a:moveTo>
                        <a:pt x="1" y="1"/>
                      </a:moveTo>
                      <a:lnTo>
                        <a:pt x="1449" y="2846"/>
                      </a:lnTo>
                      <a:lnTo>
                        <a:pt x="160458" y="4291"/>
                      </a:lnTo>
                      <a:lnTo>
                        <a:pt x="154661" y="2591"/>
                      </a:lnTo>
                      <a:lnTo>
                        <a:pt x="1"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8"/>
                <p:cNvSpPr/>
                <p:nvPr/>
              </p:nvSpPr>
              <p:spPr>
                <a:xfrm>
                  <a:off x="3128225" y="1767850"/>
                  <a:ext cx="1276825" cy="13850"/>
                </a:xfrm>
                <a:custGeom>
                  <a:rect b="b" l="l" r="r" t="t"/>
                  <a:pathLst>
                    <a:path extrusionOk="0" h="554" w="51073">
                      <a:moveTo>
                        <a:pt x="1" y="0"/>
                      </a:moveTo>
                      <a:lnTo>
                        <a:pt x="51072" y="554"/>
                      </a:lnTo>
                      <a:lnTo>
                        <a:pt x="51072"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8"/>
                <p:cNvSpPr/>
                <p:nvPr/>
              </p:nvSpPr>
              <p:spPr>
                <a:xfrm>
                  <a:off x="2145725" y="1435025"/>
                  <a:ext cx="2377050" cy="25850"/>
                </a:xfrm>
                <a:custGeom>
                  <a:rect b="b" l="l" r="r" t="t"/>
                  <a:pathLst>
                    <a:path extrusionOk="0" h="1034" w="95082">
                      <a:moveTo>
                        <a:pt x="92000" y="0"/>
                      </a:moveTo>
                      <a:lnTo>
                        <a:pt x="1" y="1033"/>
                      </a:lnTo>
                      <a:lnTo>
                        <a:pt x="95081" y="554"/>
                      </a:lnTo>
                      <a:lnTo>
                        <a:pt x="92000" y="0"/>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8"/>
                <p:cNvSpPr/>
                <p:nvPr/>
              </p:nvSpPr>
              <p:spPr>
                <a:xfrm>
                  <a:off x="696925" y="1744450"/>
                  <a:ext cx="2259275" cy="12800"/>
                </a:xfrm>
                <a:custGeom>
                  <a:rect b="b" l="l" r="r" t="t"/>
                  <a:pathLst>
                    <a:path extrusionOk="0" h="512" w="90371">
                      <a:moveTo>
                        <a:pt x="1086" y="1"/>
                      </a:moveTo>
                      <a:lnTo>
                        <a:pt x="0" y="342"/>
                      </a:lnTo>
                      <a:lnTo>
                        <a:pt x="90370" y="512"/>
                      </a:lnTo>
                      <a:lnTo>
                        <a:pt x="1086" y="1"/>
                      </a:lnTo>
                      <a:close/>
                    </a:path>
                  </a:pathLst>
                </a:custGeom>
                <a:solidFill>
                  <a:srgbClr val="FFFFFF">
                    <a:alpha val="8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 name="Google Shape;461;p8"/>
              <p:cNvSpPr/>
              <p:nvPr/>
            </p:nvSpPr>
            <p:spPr>
              <a:xfrm>
                <a:off x="50" y="4603500"/>
                <a:ext cx="9144000" cy="527400"/>
              </a:xfrm>
              <a:prstGeom prst="rect">
                <a:avLst/>
              </a:prstGeom>
              <a:gradFill>
                <a:gsLst>
                  <a:gs pos="0">
                    <a:schemeClr val="accent1"/>
                  </a:gs>
                  <a:gs pos="50000">
                    <a:schemeClr val="accent4"/>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8"/>
              <p:cNvGrpSpPr/>
              <p:nvPr/>
            </p:nvGrpSpPr>
            <p:grpSpPr>
              <a:xfrm>
                <a:off x="2394553" y="4675422"/>
                <a:ext cx="4355188" cy="236221"/>
                <a:chOff x="647700" y="4066725"/>
                <a:chExt cx="7848600" cy="425700"/>
              </a:xfrm>
            </p:grpSpPr>
            <p:sp>
              <p:nvSpPr>
                <p:cNvPr id="463" name="Google Shape;463;p8"/>
                <p:cNvSpPr/>
                <p:nvPr/>
              </p:nvSpPr>
              <p:spPr>
                <a:xfrm>
                  <a:off x="647700" y="4066725"/>
                  <a:ext cx="7848600" cy="4257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8"/>
                <p:cNvSpPr/>
                <p:nvPr/>
              </p:nvSpPr>
              <p:spPr>
                <a:xfrm>
                  <a:off x="2117584" y="4146450"/>
                  <a:ext cx="4908900" cy="266400"/>
                </a:xfrm>
                <a:prstGeom prst="ellipse">
                  <a:avLst/>
                </a:prstGeom>
                <a:gradFill>
                  <a:gsLst>
                    <a:gs pos="0">
                      <a:srgbClr val="FFFFFF">
                        <a:alpha val="14117"/>
                        <a:alpha val="14290"/>
                      </a:srgbClr>
                    </a:gs>
                    <a:gs pos="100000">
                      <a:srgbClr val="FFFFFF">
                        <a:alpha val="0"/>
                        <a:alpha val="1429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 name="Google Shape;465;p8"/>
              <p:cNvSpPr/>
              <p:nvPr/>
            </p:nvSpPr>
            <p:spPr>
              <a:xfrm>
                <a:off x="0" y="4308981"/>
                <a:ext cx="9144000" cy="312000"/>
              </a:xfrm>
              <a:prstGeom prst="rect">
                <a:avLst/>
              </a:prstGeom>
              <a:gradFill>
                <a:gsLst>
                  <a:gs pos="0">
                    <a:srgbClr val="FFFFFF">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8"/>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 name="Google Shape;467;p8"/>
              <p:cNvGrpSpPr/>
              <p:nvPr/>
            </p:nvGrpSpPr>
            <p:grpSpPr>
              <a:xfrm>
                <a:off x="6720168" y="4653618"/>
                <a:ext cx="278259" cy="279880"/>
                <a:chOff x="6212960" y="3603348"/>
                <a:chExt cx="497069" cy="499964"/>
              </a:xfrm>
            </p:grpSpPr>
            <p:sp>
              <p:nvSpPr>
                <p:cNvPr id="468" name="Google Shape;468;p8"/>
                <p:cNvSpPr/>
                <p:nvPr/>
              </p:nvSpPr>
              <p:spPr>
                <a:xfrm>
                  <a:off x="6212960" y="36033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8"/>
                <p:cNvSpPr/>
                <p:nvPr/>
              </p:nvSpPr>
              <p:spPr>
                <a:xfrm>
                  <a:off x="6524962" y="3764405"/>
                  <a:ext cx="185067" cy="252692"/>
                </a:xfrm>
                <a:custGeom>
                  <a:rect b="b" l="l" r="r" t="t"/>
                  <a:pathLst>
                    <a:path extrusionOk="0" h="4895" w="3585">
                      <a:moveTo>
                        <a:pt x="3584" y="1"/>
                      </a:moveTo>
                      <a:lnTo>
                        <a:pt x="3584" y="1"/>
                      </a:lnTo>
                      <a:cubicBezTo>
                        <a:pt x="3091" y="210"/>
                        <a:pt x="2656" y="510"/>
                        <a:pt x="2255" y="851"/>
                      </a:cubicBezTo>
                      <a:cubicBezTo>
                        <a:pt x="1860" y="1196"/>
                        <a:pt x="1503" y="1585"/>
                        <a:pt x="1192" y="2009"/>
                      </a:cubicBezTo>
                      <a:cubicBezTo>
                        <a:pt x="883" y="2430"/>
                        <a:pt x="618" y="2890"/>
                        <a:pt x="410" y="3371"/>
                      </a:cubicBezTo>
                      <a:cubicBezTo>
                        <a:pt x="205" y="3854"/>
                        <a:pt x="49" y="4361"/>
                        <a:pt x="0" y="4895"/>
                      </a:cubicBezTo>
                      <a:cubicBezTo>
                        <a:pt x="352" y="4493"/>
                        <a:pt x="652" y="4083"/>
                        <a:pt x="953" y="3681"/>
                      </a:cubicBezTo>
                      <a:lnTo>
                        <a:pt x="1837" y="2480"/>
                      </a:lnTo>
                      <a:lnTo>
                        <a:pt x="2717" y="1276"/>
                      </a:lnTo>
                      <a:cubicBezTo>
                        <a:pt x="3008" y="868"/>
                        <a:pt x="3308" y="459"/>
                        <a:pt x="3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8"/>
              <p:cNvGrpSpPr/>
              <p:nvPr/>
            </p:nvGrpSpPr>
            <p:grpSpPr>
              <a:xfrm>
                <a:off x="5221712" y="4838214"/>
                <a:ext cx="264821" cy="266269"/>
                <a:chOff x="5792862" y="3648052"/>
                <a:chExt cx="264821" cy="266269"/>
              </a:xfrm>
            </p:grpSpPr>
            <p:sp>
              <p:nvSpPr>
                <p:cNvPr id="471" name="Google Shape;471;p8"/>
                <p:cNvSpPr/>
                <p:nvPr/>
              </p:nvSpPr>
              <p:spPr>
                <a:xfrm>
                  <a:off x="5792862" y="3648052"/>
                  <a:ext cx="252847" cy="266269"/>
                </a:xfrm>
                <a:custGeom>
                  <a:rect b="b" l="l" r="r" t="t"/>
                  <a:pathLst>
                    <a:path extrusionOk="0" h="5158" w="4898">
                      <a:moveTo>
                        <a:pt x="2500" y="3914"/>
                      </a:moveTo>
                      <a:cubicBezTo>
                        <a:pt x="2509" y="3987"/>
                        <a:pt x="2520" y="4061"/>
                        <a:pt x="2532" y="4137"/>
                      </a:cubicBezTo>
                      <a:cubicBezTo>
                        <a:pt x="2515" y="4125"/>
                        <a:pt x="2497" y="4109"/>
                        <a:pt x="2479" y="4096"/>
                      </a:cubicBezTo>
                      <a:cubicBezTo>
                        <a:pt x="2489" y="4035"/>
                        <a:pt x="2497" y="3974"/>
                        <a:pt x="2500" y="3914"/>
                      </a:cubicBezTo>
                      <a:close/>
                      <a:moveTo>
                        <a:pt x="1224" y="4129"/>
                      </a:moveTo>
                      <a:cubicBezTo>
                        <a:pt x="1232" y="4135"/>
                        <a:pt x="1240" y="4142"/>
                        <a:pt x="1247" y="4148"/>
                      </a:cubicBezTo>
                      <a:lnTo>
                        <a:pt x="1247" y="4148"/>
                      </a:lnTo>
                      <a:cubicBezTo>
                        <a:pt x="1239" y="4142"/>
                        <a:pt x="1232" y="4135"/>
                        <a:pt x="1224" y="4129"/>
                      </a:cubicBezTo>
                      <a:close/>
                      <a:moveTo>
                        <a:pt x="3615" y="1"/>
                      </a:moveTo>
                      <a:lnTo>
                        <a:pt x="3615" y="1"/>
                      </a:lnTo>
                      <a:cubicBezTo>
                        <a:pt x="3370" y="297"/>
                        <a:pt x="3190" y="621"/>
                        <a:pt x="3038" y="953"/>
                      </a:cubicBezTo>
                      <a:cubicBezTo>
                        <a:pt x="2888" y="1289"/>
                        <a:pt x="2767" y="1634"/>
                        <a:pt x="2679" y="1988"/>
                      </a:cubicBezTo>
                      <a:cubicBezTo>
                        <a:pt x="2588" y="2340"/>
                        <a:pt x="2527" y="2702"/>
                        <a:pt x="2497" y="3068"/>
                      </a:cubicBezTo>
                      <a:cubicBezTo>
                        <a:pt x="2494" y="3089"/>
                        <a:pt x="2492" y="3110"/>
                        <a:pt x="2492" y="3130"/>
                      </a:cubicBezTo>
                      <a:cubicBezTo>
                        <a:pt x="2479" y="2996"/>
                        <a:pt x="2459" y="2861"/>
                        <a:pt x="2433" y="2728"/>
                      </a:cubicBezTo>
                      <a:cubicBezTo>
                        <a:pt x="2380" y="2447"/>
                        <a:pt x="2301" y="2173"/>
                        <a:pt x="2192" y="1906"/>
                      </a:cubicBezTo>
                      <a:cubicBezTo>
                        <a:pt x="2083" y="1639"/>
                        <a:pt x="1951" y="1377"/>
                        <a:pt x="1752" y="1135"/>
                      </a:cubicBezTo>
                      <a:cubicBezTo>
                        <a:pt x="1692" y="1443"/>
                        <a:pt x="1688" y="1731"/>
                        <a:pt x="1702" y="2015"/>
                      </a:cubicBezTo>
                      <a:cubicBezTo>
                        <a:pt x="1717" y="2300"/>
                        <a:pt x="1752" y="2576"/>
                        <a:pt x="1805" y="2852"/>
                      </a:cubicBezTo>
                      <a:cubicBezTo>
                        <a:pt x="1843" y="3045"/>
                        <a:pt x="1892" y="3239"/>
                        <a:pt x="1948" y="3428"/>
                      </a:cubicBezTo>
                      <a:cubicBezTo>
                        <a:pt x="1874" y="3315"/>
                        <a:pt x="1802" y="3201"/>
                        <a:pt x="1726" y="3087"/>
                      </a:cubicBezTo>
                      <a:cubicBezTo>
                        <a:pt x="1582" y="2869"/>
                        <a:pt x="1434" y="2652"/>
                        <a:pt x="1281" y="2438"/>
                      </a:cubicBezTo>
                      <a:cubicBezTo>
                        <a:pt x="1129" y="2224"/>
                        <a:pt x="971" y="2010"/>
                        <a:pt x="794" y="1803"/>
                      </a:cubicBezTo>
                      <a:lnTo>
                        <a:pt x="794" y="1803"/>
                      </a:lnTo>
                      <a:cubicBezTo>
                        <a:pt x="854" y="2068"/>
                        <a:pt x="951" y="2321"/>
                        <a:pt x="1065" y="2564"/>
                      </a:cubicBezTo>
                      <a:cubicBezTo>
                        <a:pt x="1179" y="2807"/>
                        <a:pt x="1309" y="3042"/>
                        <a:pt x="1459" y="3263"/>
                      </a:cubicBezTo>
                      <a:cubicBezTo>
                        <a:pt x="1499" y="3322"/>
                        <a:pt x="1538" y="3380"/>
                        <a:pt x="1581" y="3439"/>
                      </a:cubicBezTo>
                      <a:cubicBezTo>
                        <a:pt x="1406" y="3319"/>
                        <a:pt x="1229" y="3201"/>
                        <a:pt x="1050" y="3083"/>
                      </a:cubicBezTo>
                      <a:cubicBezTo>
                        <a:pt x="833" y="2945"/>
                        <a:pt x="613" y="2807"/>
                        <a:pt x="357" y="2685"/>
                      </a:cubicBezTo>
                      <a:lnTo>
                        <a:pt x="357" y="2685"/>
                      </a:lnTo>
                      <a:cubicBezTo>
                        <a:pt x="395" y="2796"/>
                        <a:pt x="443" y="2902"/>
                        <a:pt x="499" y="3004"/>
                      </a:cubicBezTo>
                      <a:cubicBezTo>
                        <a:pt x="360" y="2870"/>
                        <a:pt x="217" y="2738"/>
                        <a:pt x="69" y="2606"/>
                      </a:cubicBezTo>
                      <a:lnTo>
                        <a:pt x="69" y="2606"/>
                      </a:lnTo>
                      <a:cubicBezTo>
                        <a:pt x="204" y="2899"/>
                        <a:pt x="380" y="3168"/>
                        <a:pt x="575" y="3421"/>
                      </a:cubicBezTo>
                      <a:cubicBezTo>
                        <a:pt x="770" y="3671"/>
                        <a:pt x="984" y="3907"/>
                        <a:pt x="1218" y="4123"/>
                      </a:cubicBezTo>
                      <a:lnTo>
                        <a:pt x="1218" y="4123"/>
                      </a:lnTo>
                      <a:cubicBezTo>
                        <a:pt x="1196" y="4104"/>
                        <a:pt x="1173" y="4086"/>
                        <a:pt x="1150" y="4067"/>
                      </a:cubicBezTo>
                      <a:cubicBezTo>
                        <a:pt x="976" y="3923"/>
                        <a:pt x="794" y="3786"/>
                        <a:pt x="604" y="3661"/>
                      </a:cubicBezTo>
                      <a:cubicBezTo>
                        <a:pt x="413" y="3536"/>
                        <a:pt x="217" y="3418"/>
                        <a:pt x="0" y="3325"/>
                      </a:cubicBezTo>
                      <a:lnTo>
                        <a:pt x="0" y="3325"/>
                      </a:lnTo>
                      <a:cubicBezTo>
                        <a:pt x="134" y="3521"/>
                        <a:pt x="287" y="3691"/>
                        <a:pt x="445" y="3855"/>
                      </a:cubicBezTo>
                      <a:cubicBezTo>
                        <a:pt x="604" y="4017"/>
                        <a:pt x="772" y="4169"/>
                        <a:pt x="947" y="4313"/>
                      </a:cubicBezTo>
                      <a:cubicBezTo>
                        <a:pt x="1121" y="4457"/>
                        <a:pt x="1303" y="4592"/>
                        <a:pt x="1493" y="4719"/>
                      </a:cubicBezTo>
                      <a:cubicBezTo>
                        <a:pt x="1684" y="4843"/>
                        <a:pt x="1880" y="4962"/>
                        <a:pt x="2096" y="5054"/>
                      </a:cubicBezTo>
                      <a:cubicBezTo>
                        <a:pt x="1963" y="4859"/>
                        <a:pt x="1810" y="4689"/>
                        <a:pt x="1652" y="4525"/>
                      </a:cubicBezTo>
                      <a:cubicBezTo>
                        <a:pt x="1567" y="4440"/>
                        <a:pt x="1479" y="4357"/>
                        <a:pt x="1393" y="4275"/>
                      </a:cubicBezTo>
                      <a:lnTo>
                        <a:pt x="1393" y="4275"/>
                      </a:lnTo>
                      <a:cubicBezTo>
                        <a:pt x="1578" y="4434"/>
                        <a:pt x="1773" y="4581"/>
                        <a:pt x="1977" y="4715"/>
                      </a:cubicBezTo>
                      <a:cubicBezTo>
                        <a:pt x="2244" y="4892"/>
                        <a:pt x="2524" y="5045"/>
                        <a:pt x="2826" y="5157"/>
                      </a:cubicBezTo>
                      <a:cubicBezTo>
                        <a:pt x="2594" y="4933"/>
                        <a:pt x="2359" y="4727"/>
                        <a:pt x="2128" y="4517"/>
                      </a:cubicBezTo>
                      <a:cubicBezTo>
                        <a:pt x="1993" y="4396"/>
                        <a:pt x="1858" y="4275"/>
                        <a:pt x="1725" y="4152"/>
                      </a:cubicBezTo>
                      <a:lnTo>
                        <a:pt x="1725" y="4152"/>
                      </a:lnTo>
                      <a:cubicBezTo>
                        <a:pt x="1843" y="4214"/>
                        <a:pt x="1968" y="4267"/>
                        <a:pt x="2093" y="4316"/>
                      </a:cubicBezTo>
                      <a:cubicBezTo>
                        <a:pt x="2180" y="4346"/>
                        <a:pt x="2266" y="4372"/>
                        <a:pt x="2356" y="4395"/>
                      </a:cubicBezTo>
                      <a:cubicBezTo>
                        <a:pt x="2369" y="4416"/>
                        <a:pt x="2382" y="4439"/>
                        <a:pt x="2395" y="4460"/>
                      </a:cubicBezTo>
                      <a:cubicBezTo>
                        <a:pt x="2401" y="4442"/>
                        <a:pt x="2404" y="4425"/>
                        <a:pt x="2410" y="4408"/>
                      </a:cubicBezTo>
                      <a:cubicBezTo>
                        <a:pt x="2448" y="4417"/>
                        <a:pt x="2486" y="4425"/>
                        <a:pt x="2526" y="4431"/>
                      </a:cubicBezTo>
                      <a:cubicBezTo>
                        <a:pt x="2532" y="4434"/>
                        <a:pt x="2536" y="4439"/>
                        <a:pt x="2541" y="4442"/>
                      </a:cubicBezTo>
                      <a:cubicBezTo>
                        <a:pt x="2539" y="4439"/>
                        <a:pt x="2538" y="4437"/>
                        <a:pt x="2536" y="4432"/>
                      </a:cubicBezTo>
                      <a:lnTo>
                        <a:pt x="2536" y="4432"/>
                      </a:lnTo>
                      <a:cubicBezTo>
                        <a:pt x="2568" y="4439"/>
                        <a:pt x="2600" y="4442"/>
                        <a:pt x="2630" y="4446"/>
                      </a:cubicBezTo>
                      <a:cubicBezTo>
                        <a:pt x="2621" y="4510"/>
                        <a:pt x="2614" y="4575"/>
                        <a:pt x="2608" y="4639"/>
                      </a:cubicBezTo>
                      <a:cubicBezTo>
                        <a:pt x="2650" y="4577"/>
                        <a:pt x="2688" y="4516"/>
                        <a:pt x="2727" y="4455"/>
                      </a:cubicBezTo>
                      <a:cubicBezTo>
                        <a:pt x="2769" y="4459"/>
                        <a:pt x="2813" y="4460"/>
                        <a:pt x="2857" y="4460"/>
                      </a:cubicBezTo>
                      <a:cubicBezTo>
                        <a:pt x="2871" y="4460"/>
                        <a:pt x="2886" y="4460"/>
                        <a:pt x="2900" y="4460"/>
                      </a:cubicBezTo>
                      <a:cubicBezTo>
                        <a:pt x="2864" y="4423"/>
                        <a:pt x="2826" y="4388"/>
                        <a:pt x="2790" y="4357"/>
                      </a:cubicBezTo>
                      <a:cubicBezTo>
                        <a:pt x="2915" y="4156"/>
                        <a:pt x="3037" y="3956"/>
                        <a:pt x="3160" y="3762"/>
                      </a:cubicBezTo>
                      <a:cubicBezTo>
                        <a:pt x="3343" y="3474"/>
                        <a:pt x="3525" y="3189"/>
                        <a:pt x="3713" y="2911"/>
                      </a:cubicBezTo>
                      <a:cubicBezTo>
                        <a:pt x="3901" y="2632"/>
                        <a:pt x="4094" y="2355"/>
                        <a:pt x="4294" y="2080"/>
                      </a:cubicBezTo>
                      <a:cubicBezTo>
                        <a:pt x="4493" y="1804"/>
                        <a:pt x="4697" y="1531"/>
                        <a:pt x="4898" y="1237"/>
                      </a:cubicBezTo>
                      <a:lnTo>
                        <a:pt x="4898" y="1237"/>
                      </a:lnTo>
                      <a:cubicBezTo>
                        <a:pt x="4579" y="1398"/>
                        <a:pt x="4297" y="1616"/>
                        <a:pt x="4041" y="1860"/>
                      </a:cubicBezTo>
                      <a:cubicBezTo>
                        <a:pt x="3786" y="2104"/>
                        <a:pt x="3555" y="2377"/>
                        <a:pt x="3358" y="2673"/>
                      </a:cubicBezTo>
                      <a:cubicBezTo>
                        <a:pt x="3161" y="2967"/>
                        <a:pt x="2994" y="3284"/>
                        <a:pt x="2864" y="3612"/>
                      </a:cubicBezTo>
                      <a:cubicBezTo>
                        <a:pt x="2785" y="3818"/>
                        <a:pt x="2717" y="4031"/>
                        <a:pt x="2671" y="4249"/>
                      </a:cubicBezTo>
                      <a:cubicBezTo>
                        <a:pt x="2633" y="4217"/>
                        <a:pt x="2595" y="4185"/>
                        <a:pt x="2554" y="4155"/>
                      </a:cubicBezTo>
                      <a:cubicBezTo>
                        <a:pt x="2736" y="3830"/>
                        <a:pt x="2865" y="3500"/>
                        <a:pt x="2985" y="3171"/>
                      </a:cubicBezTo>
                      <a:cubicBezTo>
                        <a:pt x="3105" y="2831"/>
                        <a:pt x="3207" y="2490"/>
                        <a:pt x="3296" y="2147"/>
                      </a:cubicBezTo>
                      <a:cubicBezTo>
                        <a:pt x="3386" y="1801"/>
                        <a:pt x="3460" y="1455"/>
                        <a:pt x="3518" y="1100"/>
                      </a:cubicBezTo>
                      <a:cubicBezTo>
                        <a:pt x="3575" y="744"/>
                        <a:pt x="3621" y="383"/>
                        <a:pt x="3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8"/>
                <p:cNvSpPr/>
                <p:nvPr/>
              </p:nvSpPr>
              <p:spPr>
                <a:xfrm>
                  <a:off x="5959084" y="3733897"/>
                  <a:ext cx="98599" cy="134477"/>
                </a:xfrm>
                <a:custGeom>
                  <a:rect b="b" l="l" r="r" t="t"/>
                  <a:pathLst>
                    <a:path extrusionOk="0" h="2605" w="1910">
                      <a:moveTo>
                        <a:pt x="1910" y="0"/>
                      </a:moveTo>
                      <a:lnTo>
                        <a:pt x="1910" y="0"/>
                      </a:lnTo>
                      <a:cubicBezTo>
                        <a:pt x="1647" y="108"/>
                        <a:pt x="1415" y="270"/>
                        <a:pt x="1203" y="452"/>
                      </a:cubicBezTo>
                      <a:cubicBezTo>
                        <a:pt x="991" y="636"/>
                        <a:pt x="801" y="842"/>
                        <a:pt x="636" y="1068"/>
                      </a:cubicBezTo>
                      <a:cubicBezTo>
                        <a:pt x="470" y="1294"/>
                        <a:pt x="331" y="1536"/>
                        <a:pt x="219" y="1793"/>
                      </a:cubicBezTo>
                      <a:cubicBezTo>
                        <a:pt x="108" y="2052"/>
                        <a:pt x="28" y="2321"/>
                        <a:pt x="0" y="2604"/>
                      </a:cubicBezTo>
                      <a:cubicBezTo>
                        <a:pt x="188" y="2390"/>
                        <a:pt x="348" y="2172"/>
                        <a:pt x="508" y="1958"/>
                      </a:cubicBezTo>
                      <a:lnTo>
                        <a:pt x="978" y="1320"/>
                      </a:lnTo>
                      <a:lnTo>
                        <a:pt x="1447" y="678"/>
                      </a:lnTo>
                      <a:cubicBezTo>
                        <a:pt x="1602" y="461"/>
                        <a:pt x="1761" y="244"/>
                        <a:pt x="19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8"/>
              <p:cNvGrpSpPr/>
              <p:nvPr/>
            </p:nvGrpSpPr>
            <p:grpSpPr>
              <a:xfrm>
                <a:off x="7272501" y="4653623"/>
                <a:ext cx="227289" cy="192127"/>
                <a:chOff x="7796776" y="4339523"/>
                <a:chExt cx="227289" cy="192127"/>
              </a:xfrm>
            </p:grpSpPr>
            <p:sp>
              <p:nvSpPr>
                <p:cNvPr id="474" name="Google Shape;474;p8"/>
                <p:cNvSpPr/>
                <p:nvPr/>
              </p:nvSpPr>
              <p:spPr>
                <a:xfrm>
                  <a:off x="7796776" y="4339523"/>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8"/>
                <p:cNvSpPr/>
                <p:nvPr/>
              </p:nvSpPr>
              <p:spPr>
                <a:xfrm>
                  <a:off x="7910933" y="4427251"/>
                  <a:ext cx="113133" cy="75471"/>
                </a:xfrm>
                <a:custGeom>
                  <a:rect b="b" l="l" r="r" t="t"/>
                  <a:pathLst>
                    <a:path extrusionOk="0" h="1028" w="1541">
                      <a:moveTo>
                        <a:pt x="1541" y="1"/>
                      </a:moveTo>
                      <a:lnTo>
                        <a:pt x="1541" y="1"/>
                      </a:lnTo>
                      <a:cubicBezTo>
                        <a:pt x="1374" y="8"/>
                        <a:pt x="1218" y="48"/>
                        <a:pt x="1069" y="105"/>
                      </a:cubicBezTo>
                      <a:cubicBezTo>
                        <a:pt x="919" y="161"/>
                        <a:pt x="777" y="236"/>
                        <a:pt x="643" y="325"/>
                      </a:cubicBezTo>
                      <a:cubicBezTo>
                        <a:pt x="510" y="415"/>
                        <a:pt x="387" y="518"/>
                        <a:pt x="276" y="633"/>
                      </a:cubicBezTo>
                      <a:cubicBezTo>
                        <a:pt x="167" y="751"/>
                        <a:pt x="70" y="880"/>
                        <a:pt x="0" y="1027"/>
                      </a:cubicBezTo>
                      <a:cubicBezTo>
                        <a:pt x="144" y="950"/>
                        <a:pt x="270" y="863"/>
                        <a:pt x="400" y="780"/>
                      </a:cubicBezTo>
                      <a:lnTo>
                        <a:pt x="780" y="527"/>
                      </a:lnTo>
                      <a:lnTo>
                        <a:pt x="1159" y="275"/>
                      </a:lnTo>
                      <a:cubicBezTo>
                        <a:pt x="1285" y="189"/>
                        <a:pt x="1412" y="102"/>
                        <a:pt x="1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 name="Google Shape;476;p8"/>
              <p:cNvGrpSpPr/>
              <p:nvPr/>
            </p:nvGrpSpPr>
            <p:grpSpPr>
              <a:xfrm>
                <a:off x="2251027" y="4832159"/>
                <a:ext cx="264810" cy="202018"/>
                <a:chOff x="4505518" y="3772716"/>
                <a:chExt cx="408846" cy="311901"/>
              </a:xfrm>
            </p:grpSpPr>
            <p:sp>
              <p:nvSpPr>
                <p:cNvPr id="477" name="Google Shape;477;p8"/>
                <p:cNvSpPr/>
                <p:nvPr/>
              </p:nvSpPr>
              <p:spPr>
                <a:xfrm>
                  <a:off x="4513468" y="3772716"/>
                  <a:ext cx="304831" cy="277832"/>
                </a:xfrm>
                <a:custGeom>
                  <a:rect b="b" l="l" r="r" t="t"/>
                  <a:pathLst>
                    <a:path extrusionOk="0" h="5382" w="5905">
                      <a:moveTo>
                        <a:pt x="3710" y="0"/>
                      </a:moveTo>
                      <a:cubicBezTo>
                        <a:pt x="3541" y="424"/>
                        <a:pt x="3452" y="850"/>
                        <a:pt x="3388" y="1276"/>
                      </a:cubicBezTo>
                      <a:cubicBezTo>
                        <a:pt x="3328" y="1704"/>
                        <a:pt x="3297" y="2131"/>
                        <a:pt x="3299" y="2560"/>
                      </a:cubicBezTo>
                      <a:cubicBezTo>
                        <a:pt x="3300" y="2988"/>
                        <a:pt x="3329" y="3419"/>
                        <a:pt x="3396" y="3846"/>
                      </a:cubicBezTo>
                      <a:cubicBezTo>
                        <a:pt x="3441" y="4124"/>
                        <a:pt x="3497" y="4400"/>
                        <a:pt x="3584" y="4673"/>
                      </a:cubicBezTo>
                      <a:cubicBezTo>
                        <a:pt x="3558" y="4706"/>
                        <a:pt x="3535" y="4738"/>
                        <a:pt x="3511" y="4772"/>
                      </a:cubicBezTo>
                      <a:cubicBezTo>
                        <a:pt x="3490" y="4336"/>
                        <a:pt x="3396" y="3925"/>
                        <a:pt x="3274" y="3523"/>
                      </a:cubicBezTo>
                      <a:cubicBezTo>
                        <a:pt x="3144" y="3106"/>
                        <a:pt x="2979" y="2703"/>
                        <a:pt x="2780" y="2315"/>
                      </a:cubicBezTo>
                      <a:cubicBezTo>
                        <a:pt x="2583" y="1928"/>
                        <a:pt x="2352" y="1556"/>
                        <a:pt x="2090" y="1208"/>
                      </a:cubicBezTo>
                      <a:cubicBezTo>
                        <a:pt x="1825" y="862"/>
                        <a:pt x="1532" y="530"/>
                        <a:pt x="1168" y="251"/>
                      </a:cubicBezTo>
                      <a:lnTo>
                        <a:pt x="1168" y="251"/>
                      </a:lnTo>
                      <a:cubicBezTo>
                        <a:pt x="1260" y="698"/>
                        <a:pt x="1409" y="1106"/>
                        <a:pt x="1568" y="1503"/>
                      </a:cubicBezTo>
                      <a:cubicBezTo>
                        <a:pt x="1729" y="1901"/>
                        <a:pt x="1908" y="2286"/>
                        <a:pt x="2101" y="2662"/>
                      </a:cubicBezTo>
                      <a:cubicBezTo>
                        <a:pt x="2295" y="3040"/>
                        <a:pt x="2503" y="3410"/>
                        <a:pt x="2730" y="3771"/>
                      </a:cubicBezTo>
                      <a:cubicBezTo>
                        <a:pt x="2954" y="4124"/>
                        <a:pt x="3191" y="4471"/>
                        <a:pt x="3488" y="4800"/>
                      </a:cubicBezTo>
                      <a:cubicBezTo>
                        <a:pt x="3452" y="4847"/>
                        <a:pt x="3419" y="4898"/>
                        <a:pt x="3382" y="4946"/>
                      </a:cubicBezTo>
                      <a:cubicBezTo>
                        <a:pt x="3270" y="4705"/>
                        <a:pt x="3136" y="4474"/>
                        <a:pt x="2988" y="4253"/>
                      </a:cubicBezTo>
                      <a:cubicBezTo>
                        <a:pt x="2751" y="3904"/>
                        <a:pt x="2474" y="3581"/>
                        <a:pt x="2167" y="3291"/>
                      </a:cubicBezTo>
                      <a:cubicBezTo>
                        <a:pt x="1859" y="3002"/>
                        <a:pt x="1523" y="2744"/>
                        <a:pt x="1160" y="2526"/>
                      </a:cubicBezTo>
                      <a:cubicBezTo>
                        <a:pt x="798" y="2310"/>
                        <a:pt x="414" y="2131"/>
                        <a:pt x="0" y="2025"/>
                      </a:cubicBezTo>
                      <a:lnTo>
                        <a:pt x="0" y="2025"/>
                      </a:lnTo>
                      <a:cubicBezTo>
                        <a:pt x="311" y="2315"/>
                        <a:pt x="622" y="2579"/>
                        <a:pt x="925" y="2849"/>
                      </a:cubicBezTo>
                      <a:cubicBezTo>
                        <a:pt x="1229" y="3115"/>
                        <a:pt x="1526" y="3384"/>
                        <a:pt x="1819" y="3660"/>
                      </a:cubicBezTo>
                      <a:cubicBezTo>
                        <a:pt x="2110" y="3934"/>
                        <a:pt x="2396" y="4217"/>
                        <a:pt x="2678" y="4505"/>
                      </a:cubicBezTo>
                      <a:cubicBezTo>
                        <a:pt x="2874" y="4702"/>
                        <a:pt x="3068" y="4904"/>
                        <a:pt x="3268" y="5104"/>
                      </a:cubicBezTo>
                      <a:cubicBezTo>
                        <a:pt x="3235" y="5151"/>
                        <a:pt x="3199" y="5201"/>
                        <a:pt x="3164" y="5249"/>
                      </a:cubicBezTo>
                      <a:cubicBezTo>
                        <a:pt x="3235" y="5231"/>
                        <a:pt x="3297" y="5210"/>
                        <a:pt x="3359" y="5187"/>
                      </a:cubicBezTo>
                      <a:cubicBezTo>
                        <a:pt x="3425" y="5252"/>
                        <a:pt x="3490" y="5316"/>
                        <a:pt x="3557" y="5381"/>
                      </a:cubicBezTo>
                      <a:cubicBezTo>
                        <a:pt x="3532" y="5299"/>
                        <a:pt x="3503" y="5222"/>
                        <a:pt x="3472" y="5142"/>
                      </a:cubicBezTo>
                      <a:cubicBezTo>
                        <a:pt x="3516" y="5123"/>
                        <a:pt x="3557" y="5104"/>
                        <a:pt x="3599" y="5084"/>
                      </a:cubicBezTo>
                      <a:lnTo>
                        <a:pt x="3599" y="5084"/>
                      </a:lnTo>
                      <a:cubicBezTo>
                        <a:pt x="3593" y="5101"/>
                        <a:pt x="3588" y="5117"/>
                        <a:pt x="3584" y="5134"/>
                      </a:cubicBezTo>
                      <a:cubicBezTo>
                        <a:pt x="3602" y="5111"/>
                        <a:pt x="3622" y="5087"/>
                        <a:pt x="3638" y="5064"/>
                      </a:cubicBezTo>
                      <a:cubicBezTo>
                        <a:pt x="3664" y="5051"/>
                        <a:pt x="3690" y="5036"/>
                        <a:pt x="3716" y="5022"/>
                      </a:cubicBezTo>
                      <a:cubicBezTo>
                        <a:pt x="3729" y="5055"/>
                        <a:pt x="3743" y="5086"/>
                        <a:pt x="3758" y="5117"/>
                      </a:cubicBezTo>
                      <a:cubicBezTo>
                        <a:pt x="3770" y="5070"/>
                        <a:pt x="3784" y="5022"/>
                        <a:pt x="3796" y="4975"/>
                      </a:cubicBezTo>
                      <a:cubicBezTo>
                        <a:pt x="3927" y="4896"/>
                        <a:pt x="4051" y="4807"/>
                        <a:pt x="4169" y="4714"/>
                      </a:cubicBezTo>
                      <a:cubicBezTo>
                        <a:pt x="4463" y="4479"/>
                        <a:pt x="4724" y="4206"/>
                        <a:pt x="4953" y="3913"/>
                      </a:cubicBezTo>
                      <a:cubicBezTo>
                        <a:pt x="5184" y="3622"/>
                        <a:pt x="5383" y="3305"/>
                        <a:pt x="5548" y="2971"/>
                      </a:cubicBezTo>
                      <a:cubicBezTo>
                        <a:pt x="5710" y="2638"/>
                        <a:pt x="5845" y="2284"/>
                        <a:pt x="5904" y="1904"/>
                      </a:cubicBezTo>
                      <a:lnTo>
                        <a:pt x="5904" y="1904"/>
                      </a:lnTo>
                      <a:cubicBezTo>
                        <a:pt x="5612" y="2159"/>
                        <a:pt x="5367" y="2425"/>
                        <a:pt x="5131" y="2697"/>
                      </a:cubicBezTo>
                      <a:cubicBezTo>
                        <a:pt x="4934" y="2921"/>
                        <a:pt x="4746" y="3152"/>
                        <a:pt x="4564" y="3382"/>
                      </a:cubicBezTo>
                      <a:cubicBezTo>
                        <a:pt x="4611" y="3269"/>
                        <a:pt x="4656" y="3155"/>
                        <a:pt x="4700" y="3041"/>
                      </a:cubicBezTo>
                      <a:cubicBezTo>
                        <a:pt x="4840" y="2671"/>
                        <a:pt x="4964" y="2295"/>
                        <a:pt x="5060" y="1910"/>
                      </a:cubicBezTo>
                      <a:cubicBezTo>
                        <a:pt x="5158" y="1526"/>
                        <a:pt x="5237" y="1135"/>
                        <a:pt x="5257" y="733"/>
                      </a:cubicBezTo>
                      <a:lnTo>
                        <a:pt x="5257" y="733"/>
                      </a:lnTo>
                      <a:cubicBezTo>
                        <a:pt x="5082" y="1092"/>
                        <a:pt x="4928" y="1453"/>
                        <a:pt x="4777" y="1814"/>
                      </a:cubicBezTo>
                      <a:cubicBezTo>
                        <a:pt x="4626" y="2177"/>
                        <a:pt x="4482" y="2539"/>
                        <a:pt x="4344" y="2905"/>
                      </a:cubicBezTo>
                      <a:cubicBezTo>
                        <a:pt x="4221" y="3229"/>
                        <a:pt x="4101" y="3554"/>
                        <a:pt x="3987" y="3881"/>
                      </a:cubicBezTo>
                      <a:cubicBezTo>
                        <a:pt x="3989" y="3865"/>
                        <a:pt x="3990" y="3850"/>
                        <a:pt x="3993" y="3831"/>
                      </a:cubicBezTo>
                      <a:cubicBezTo>
                        <a:pt x="4039" y="3407"/>
                        <a:pt x="4062" y="2985"/>
                        <a:pt x="4062" y="2560"/>
                      </a:cubicBezTo>
                      <a:cubicBezTo>
                        <a:pt x="4062" y="2136"/>
                        <a:pt x="4039" y="1711"/>
                        <a:pt x="3987" y="1283"/>
                      </a:cubicBezTo>
                      <a:cubicBezTo>
                        <a:pt x="3934" y="857"/>
                        <a:pt x="3860" y="431"/>
                        <a:pt x="3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8"/>
                <p:cNvSpPr/>
                <p:nvPr/>
              </p:nvSpPr>
              <p:spPr>
                <a:xfrm>
                  <a:off x="4691150" y="3848651"/>
                  <a:ext cx="197921" cy="235966"/>
                </a:xfrm>
                <a:custGeom>
                  <a:rect b="b" l="l" r="r" t="t"/>
                  <a:pathLst>
                    <a:path extrusionOk="0" h="4571" w="3834">
                      <a:moveTo>
                        <a:pt x="3833" y="0"/>
                      </a:moveTo>
                      <a:lnTo>
                        <a:pt x="3833" y="0"/>
                      </a:lnTo>
                      <a:cubicBezTo>
                        <a:pt x="3551" y="421"/>
                        <a:pt x="3237" y="795"/>
                        <a:pt x="2917" y="1173"/>
                      </a:cubicBezTo>
                      <a:cubicBezTo>
                        <a:pt x="2596" y="1547"/>
                        <a:pt x="2265" y="1914"/>
                        <a:pt x="1934" y="2286"/>
                      </a:cubicBezTo>
                      <a:cubicBezTo>
                        <a:pt x="1602" y="2655"/>
                        <a:pt x="1273" y="3025"/>
                        <a:pt x="947" y="3402"/>
                      </a:cubicBezTo>
                      <a:cubicBezTo>
                        <a:pt x="621" y="3778"/>
                        <a:pt x="298" y="4161"/>
                        <a:pt x="1" y="4570"/>
                      </a:cubicBezTo>
                      <a:cubicBezTo>
                        <a:pt x="410" y="4271"/>
                        <a:pt x="791" y="3948"/>
                        <a:pt x="1159" y="3608"/>
                      </a:cubicBezTo>
                      <a:cubicBezTo>
                        <a:pt x="1527" y="3269"/>
                        <a:pt x="1881" y="2914"/>
                        <a:pt x="2217" y="2539"/>
                      </a:cubicBezTo>
                      <a:cubicBezTo>
                        <a:pt x="2553" y="2166"/>
                        <a:pt x="2867" y="1772"/>
                        <a:pt x="3151" y="1352"/>
                      </a:cubicBezTo>
                      <a:cubicBezTo>
                        <a:pt x="3436" y="935"/>
                        <a:pt x="3695" y="489"/>
                        <a:pt x="3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8"/>
                <p:cNvSpPr/>
                <p:nvPr/>
              </p:nvSpPr>
              <p:spPr>
                <a:xfrm>
                  <a:off x="4811945" y="3874823"/>
                  <a:ext cx="102419" cy="132205"/>
                </a:xfrm>
                <a:custGeom>
                  <a:rect b="b" l="l" r="r" t="t"/>
                  <a:pathLst>
                    <a:path extrusionOk="0" h="2561" w="1984">
                      <a:moveTo>
                        <a:pt x="1983" y="0"/>
                      </a:moveTo>
                      <a:cubicBezTo>
                        <a:pt x="1753" y="162"/>
                        <a:pt x="1557" y="352"/>
                        <a:pt x="1367" y="548"/>
                      </a:cubicBezTo>
                      <a:cubicBezTo>
                        <a:pt x="1179" y="743"/>
                        <a:pt x="1005" y="949"/>
                        <a:pt x="840" y="1162"/>
                      </a:cubicBezTo>
                      <a:cubicBezTo>
                        <a:pt x="676" y="1376"/>
                        <a:pt x="520" y="1597"/>
                        <a:pt x="377" y="1828"/>
                      </a:cubicBezTo>
                      <a:cubicBezTo>
                        <a:pt x="238" y="2060"/>
                        <a:pt x="103" y="2298"/>
                        <a:pt x="1" y="2560"/>
                      </a:cubicBezTo>
                      <a:cubicBezTo>
                        <a:pt x="228" y="2395"/>
                        <a:pt x="426" y="2205"/>
                        <a:pt x="615" y="2011"/>
                      </a:cubicBezTo>
                      <a:cubicBezTo>
                        <a:pt x="802" y="1817"/>
                        <a:pt x="976" y="1609"/>
                        <a:pt x="1143" y="1397"/>
                      </a:cubicBezTo>
                      <a:cubicBezTo>
                        <a:pt x="1308" y="1185"/>
                        <a:pt x="1464" y="963"/>
                        <a:pt x="1605" y="733"/>
                      </a:cubicBezTo>
                      <a:cubicBezTo>
                        <a:pt x="1748" y="501"/>
                        <a:pt x="1882" y="262"/>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8"/>
                <p:cNvSpPr/>
                <p:nvPr/>
              </p:nvSpPr>
              <p:spPr>
                <a:xfrm>
                  <a:off x="4505518" y="3905950"/>
                  <a:ext cx="149912" cy="130553"/>
                </a:xfrm>
                <a:custGeom>
                  <a:rect b="b" l="l" r="r" t="t"/>
                  <a:pathLst>
                    <a:path extrusionOk="0" h="2529" w="2904">
                      <a:moveTo>
                        <a:pt x="1" y="1"/>
                      </a:moveTo>
                      <a:cubicBezTo>
                        <a:pt x="236" y="245"/>
                        <a:pt x="479" y="457"/>
                        <a:pt x="715" y="669"/>
                      </a:cubicBezTo>
                      <a:lnTo>
                        <a:pt x="1428" y="1291"/>
                      </a:lnTo>
                      <a:lnTo>
                        <a:pt x="2142" y="1910"/>
                      </a:lnTo>
                      <a:cubicBezTo>
                        <a:pt x="2385" y="2118"/>
                        <a:pt x="2628" y="2327"/>
                        <a:pt x="2904" y="2529"/>
                      </a:cubicBezTo>
                      <a:cubicBezTo>
                        <a:pt x="2799" y="2204"/>
                        <a:pt x="2631" y="1913"/>
                        <a:pt x="2437" y="1643"/>
                      </a:cubicBezTo>
                      <a:cubicBezTo>
                        <a:pt x="2241" y="1370"/>
                        <a:pt x="2013" y="1124"/>
                        <a:pt x="1762" y="906"/>
                      </a:cubicBezTo>
                      <a:cubicBezTo>
                        <a:pt x="1511" y="686"/>
                        <a:pt x="1237" y="495"/>
                        <a:pt x="943" y="339"/>
                      </a:cubicBezTo>
                      <a:cubicBezTo>
                        <a:pt x="649" y="184"/>
                        <a:pt x="336" y="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 name="Google Shape;481;p8"/>
              <p:cNvSpPr/>
              <p:nvPr/>
            </p:nvSpPr>
            <p:spPr>
              <a:xfrm>
                <a:off x="1733064" y="4676542"/>
                <a:ext cx="356124" cy="361093"/>
              </a:xfrm>
              <a:custGeom>
                <a:rect b="b" l="l" r="r" t="t"/>
                <a:pathLst>
                  <a:path extrusionOk="0" h="5814" w="5734">
                    <a:moveTo>
                      <a:pt x="2518" y="1"/>
                    </a:moveTo>
                    <a:cubicBezTo>
                      <a:pt x="2342" y="388"/>
                      <a:pt x="2257" y="789"/>
                      <a:pt x="2213" y="1191"/>
                    </a:cubicBezTo>
                    <a:cubicBezTo>
                      <a:pt x="2171" y="1593"/>
                      <a:pt x="2176" y="1997"/>
                      <a:pt x="2219" y="2397"/>
                    </a:cubicBezTo>
                    <a:cubicBezTo>
                      <a:pt x="2233" y="2511"/>
                      <a:pt x="2247" y="2623"/>
                      <a:pt x="2267" y="2735"/>
                    </a:cubicBezTo>
                    <a:cubicBezTo>
                      <a:pt x="2110" y="2490"/>
                      <a:pt x="1930" y="2262"/>
                      <a:pt x="1719" y="2060"/>
                    </a:cubicBezTo>
                    <a:cubicBezTo>
                      <a:pt x="1458" y="1815"/>
                      <a:pt x="1165" y="1602"/>
                      <a:pt x="809" y="1476"/>
                    </a:cubicBezTo>
                    <a:lnTo>
                      <a:pt x="809" y="1476"/>
                    </a:lnTo>
                    <a:cubicBezTo>
                      <a:pt x="926" y="1833"/>
                      <a:pt x="1074" y="2136"/>
                      <a:pt x="1220" y="2433"/>
                    </a:cubicBezTo>
                    <a:cubicBezTo>
                      <a:pt x="1278" y="2549"/>
                      <a:pt x="1335" y="2661"/>
                      <a:pt x="1394" y="2773"/>
                    </a:cubicBezTo>
                    <a:cubicBezTo>
                      <a:pt x="1370" y="2737"/>
                      <a:pt x="1346" y="2700"/>
                      <a:pt x="1320" y="2667"/>
                    </a:cubicBezTo>
                    <a:cubicBezTo>
                      <a:pt x="1153" y="2433"/>
                      <a:pt x="961" y="2220"/>
                      <a:pt x="742" y="2030"/>
                    </a:cubicBezTo>
                    <a:cubicBezTo>
                      <a:pt x="522" y="1842"/>
                      <a:pt x="284" y="1675"/>
                      <a:pt x="1" y="1567"/>
                    </a:cubicBezTo>
                    <a:lnTo>
                      <a:pt x="1" y="1567"/>
                    </a:lnTo>
                    <a:cubicBezTo>
                      <a:pt x="122" y="1842"/>
                      <a:pt x="269" y="2080"/>
                      <a:pt x="415" y="2314"/>
                    </a:cubicBezTo>
                    <a:cubicBezTo>
                      <a:pt x="562" y="2546"/>
                      <a:pt x="714" y="2769"/>
                      <a:pt x="873" y="2989"/>
                    </a:cubicBezTo>
                    <a:cubicBezTo>
                      <a:pt x="1030" y="3208"/>
                      <a:pt x="1196" y="3425"/>
                      <a:pt x="1369" y="3638"/>
                    </a:cubicBezTo>
                    <a:cubicBezTo>
                      <a:pt x="1545" y="3850"/>
                      <a:pt x="1725" y="4064"/>
                      <a:pt x="1948" y="4266"/>
                    </a:cubicBezTo>
                    <a:cubicBezTo>
                      <a:pt x="1931" y="3964"/>
                      <a:pt x="1849" y="3685"/>
                      <a:pt x="1740" y="3418"/>
                    </a:cubicBezTo>
                    <a:cubicBezTo>
                      <a:pt x="1733" y="3398"/>
                      <a:pt x="1722" y="3377"/>
                      <a:pt x="1714" y="3359"/>
                    </a:cubicBezTo>
                    <a:lnTo>
                      <a:pt x="1714" y="3359"/>
                    </a:lnTo>
                    <a:cubicBezTo>
                      <a:pt x="1862" y="3616"/>
                      <a:pt x="2010" y="3870"/>
                      <a:pt x="2172" y="4127"/>
                    </a:cubicBezTo>
                    <a:cubicBezTo>
                      <a:pt x="2327" y="4373"/>
                      <a:pt x="2486" y="4620"/>
                      <a:pt x="2688" y="4874"/>
                    </a:cubicBezTo>
                    <a:cubicBezTo>
                      <a:pt x="2678" y="5182"/>
                      <a:pt x="2688" y="5497"/>
                      <a:pt x="2729" y="5814"/>
                    </a:cubicBezTo>
                    <a:cubicBezTo>
                      <a:pt x="2834" y="5621"/>
                      <a:pt x="2926" y="5430"/>
                      <a:pt x="3010" y="5239"/>
                    </a:cubicBezTo>
                    <a:cubicBezTo>
                      <a:pt x="3198" y="5083"/>
                      <a:pt x="3372" y="4928"/>
                      <a:pt x="3547" y="4775"/>
                    </a:cubicBezTo>
                    <a:lnTo>
                      <a:pt x="4267" y="4135"/>
                    </a:lnTo>
                    <a:lnTo>
                      <a:pt x="4990" y="3503"/>
                    </a:lnTo>
                    <a:cubicBezTo>
                      <a:pt x="5236" y="3286"/>
                      <a:pt x="5486" y="3072"/>
                      <a:pt x="5733" y="2816"/>
                    </a:cubicBezTo>
                    <a:lnTo>
                      <a:pt x="5733" y="2816"/>
                    </a:lnTo>
                    <a:cubicBezTo>
                      <a:pt x="5377" y="2837"/>
                      <a:pt x="5042" y="2948"/>
                      <a:pt x="4728" y="3095"/>
                    </a:cubicBezTo>
                    <a:cubicBezTo>
                      <a:pt x="4561" y="3175"/>
                      <a:pt x="4402" y="3268"/>
                      <a:pt x="4250" y="3371"/>
                    </a:cubicBezTo>
                    <a:cubicBezTo>
                      <a:pt x="4397" y="3178"/>
                      <a:pt x="4549" y="2992"/>
                      <a:pt x="4707" y="2799"/>
                    </a:cubicBezTo>
                    <a:cubicBezTo>
                      <a:pt x="4915" y="2544"/>
                      <a:pt x="5134" y="2289"/>
                      <a:pt x="5359" y="1991"/>
                    </a:cubicBezTo>
                    <a:lnTo>
                      <a:pt x="5359" y="1991"/>
                    </a:lnTo>
                    <a:cubicBezTo>
                      <a:pt x="4987" y="2033"/>
                      <a:pt x="4646" y="2185"/>
                      <a:pt x="4338" y="2383"/>
                    </a:cubicBezTo>
                    <a:cubicBezTo>
                      <a:pt x="4153" y="2508"/>
                      <a:pt x="3979" y="2649"/>
                      <a:pt x="3823" y="2808"/>
                    </a:cubicBezTo>
                    <a:cubicBezTo>
                      <a:pt x="3933" y="2388"/>
                      <a:pt x="4029" y="1963"/>
                      <a:pt x="4111" y="1533"/>
                    </a:cubicBezTo>
                    <a:cubicBezTo>
                      <a:pt x="4200" y="1040"/>
                      <a:pt x="4278" y="544"/>
                      <a:pt x="4290" y="16"/>
                    </a:cubicBezTo>
                    <a:lnTo>
                      <a:pt x="4290" y="16"/>
                    </a:lnTo>
                    <a:cubicBezTo>
                      <a:pt x="3965" y="433"/>
                      <a:pt x="3724" y="885"/>
                      <a:pt x="3516" y="1348"/>
                    </a:cubicBezTo>
                    <a:cubicBezTo>
                      <a:pt x="3327" y="1778"/>
                      <a:pt x="3169" y="2220"/>
                      <a:pt x="3042" y="2670"/>
                    </a:cubicBezTo>
                    <a:cubicBezTo>
                      <a:pt x="3031" y="2549"/>
                      <a:pt x="3019" y="2427"/>
                      <a:pt x="3007" y="2308"/>
                    </a:cubicBezTo>
                    <a:cubicBezTo>
                      <a:pt x="2964" y="1927"/>
                      <a:pt x="2908" y="1548"/>
                      <a:pt x="2835" y="1166"/>
                    </a:cubicBezTo>
                    <a:cubicBezTo>
                      <a:pt x="2759" y="782"/>
                      <a:pt x="2670" y="398"/>
                      <a:pt x="25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8"/>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8"/>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8"/>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8"/>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6" name="Google Shape;486;p8"/>
          <p:cNvSpPr txBox="1"/>
          <p:nvPr>
            <p:ph type="title"/>
          </p:nvPr>
        </p:nvSpPr>
        <p:spPr>
          <a:xfrm>
            <a:off x="2011650" y="1307100"/>
            <a:ext cx="51207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8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487" name="Google Shape;487;p8"/>
          <p:cNvGrpSpPr/>
          <p:nvPr/>
        </p:nvGrpSpPr>
        <p:grpSpPr>
          <a:xfrm>
            <a:off x="-424180" y="563381"/>
            <a:ext cx="9998022" cy="4452106"/>
            <a:chOff x="-424180" y="358631"/>
            <a:chExt cx="9998022" cy="4452106"/>
          </a:xfrm>
        </p:grpSpPr>
        <p:sp>
          <p:nvSpPr>
            <p:cNvPr id="488" name="Google Shape;488;p8"/>
            <p:cNvSpPr/>
            <p:nvPr/>
          </p:nvSpPr>
          <p:spPr>
            <a:xfrm rot="-739992">
              <a:off x="673975" y="4140938"/>
              <a:ext cx="946102" cy="486618"/>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a:off x="433141" y="3829115"/>
              <a:ext cx="811110" cy="80010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8"/>
            <p:cNvSpPr/>
            <p:nvPr/>
          </p:nvSpPr>
          <p:spPr>
            <a:xfrm>
              <a:off x="1158546" y="4178898"/>
              <a:ext cx="886911" cy="631839"/>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8"/>
            <p:cNvSpPr/>
            <p:nvPr/>
          </p:nvSpPr>
          <p:spPr>
            <a:xfrm>
              <a:off x="7406685" y="41342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8"/>
            <p:cNvSpPr/>
            <p:nvPr/>
          </p:nvSpPr>
          <p:spPr>
            <a:xfrm>
              <a:off x="1069575" y="4457628"/>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8"/>
            <p:cNvSpPr/>
            <p:nvPr/>
          </p:nvSpPr>
          <p:spPr>
            <a:xfrm>
              <a:off x="7824576" y="4398748"/>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
            <p:cNvSpPr/>
            <p:nvPr/>
          </p:nvSpPr>
          <p:spPr>
            <a:xfrm>
              <a:off x="622075" y="3302322"/>
              <a:ext cx="666190" cy="838603"/>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8"/>
            <p:cNvSpPr/>
            <p:nvPr/>
          </p:nvSpPr>
          <p:spPr>
            <a:xfrm>
              <a:off x="43882" y="3153969"/>
              <a:ext cx="724135" cy="1341900"/>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8"/>
            <p:cNvSpPr/>
            <p:nvPr/>
          </p:nvSpPr>
          <p:spPr>
            <a:xfrm>
              <a:off x="8009678" y="34608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8"/>
            <p:cNvSpPr/>
            <p:nvPr/>
          </p:nvSpPr>
          <p:spPr>
            <a:xfrm rot="277501">
              <a:off x="7938031" y="4062460"/>
              <a:ext cx="666184" cy="556287"/>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8"/>
            <p:cNvSpPr/>
            <p:nvPr/>
          </p:nvSpPr>
          <p:spPr>
            <a:xfrm rot="675343">
              <a:off x="7009000" y="940503"/>
              <a:ext cx="2088439" cy="3386242"/>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8"/>
            <p:cNvSpPr/>
            <p:nvPr/>
          </p:nvSpPr>
          <p:spPr>
            <a:xfrm rot="382638">
              <a:off x="7421627" y="2369976"/>
              <a:ext cx="1580866" cy="2152353"/>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
            <p:cNvSpPr/>
            <p:nvPr/>
          </p:nvSpPr>
          <p:spPr>
            <a:xfrm rot="-440906">
              <a:off x="-173358" y="498670"/>
              <a:ext cx="2451737" cy="4079506"/>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8"/>
            <p:cNvSpPr/>
            <p:nvPr/>
          </p:nvSpPr>
          <p:spPr>
            <a:xfrm rot="2700000">
              <a:off x="8538330" y="3422003"/>
              <a:ext cx="775825" cy="105586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2" name="Shape 502"/>
        <p:cNvGrpSpPr/>
        <p:nvPr/>
      </p:nvGrpSpPr>
      <p:grpSpPr>
        <a:xfrm>
          <a:off x="0" y="0"/>
          <a:ext cx="0" cy="0"/>
          <a:chOff x="0" y="0"/>
          <a:chExt cx="0" cy="0"/>
        </a:xfrm>
      </p:grpSpPr>
      <p:sp>
        <p:nvSpPr>
          <p:cNvPr id="503" name="Google Shape;503;p9"/>
          <p:cNvSpPr txBox="1"/>
          <p:nvPr>
            <p:ph type="title"/>
          </p:nvPr>
        </p:nvSpPr>
        <p:spPr>
          <a:xfrm>
            <a:off x="720000" y="1123800"/>
            <a:ext cx="7704000" cy="1897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10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04" name="Google Shape;504;p9"/>
          <p:cNvSpPr txBox="1"/>
          <p:nvPr>
            <p:ph idx="1" type="subTitle"/>
          </p:nvPr>
        </p:nvSpPr>
        <p:spPr>
          <a:xfrm>
            <a:off x="2391925" y="3132175"/>
            <a:ext cx="43602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5" name="Shape 505"/>
        <p:cNvGrpSpPr/>
        <p:nvPr/>
      </p:nvGrpSpPr>
      <p:grpSpPr>
        <a:xfrm>
          <a:off x="0" y="0"/>
          <a:ext cx="0" cy="0"/>
          <a:chOff x="0" y="0"/>
          <a:chExt cx="0" cy="0"/>
        </a:xfrm>
      </p:grpSpPr>
      <p:sp>
        <p:nvSpPr>
          <p:cNvPr id="506" name="Google Shape;506;p10"/>
          <p:cNvSpPr txBox="1"/>
          <p:nvPr>
            <p:ph type="title"/>
          </p:nvPr>
        </p:nvSpPr>
        <p:spPr>
          <a:xfrm>
            <a:off x="2286000" y="540009"/>
            <a:ext cx="4572000" cy="1097400"/>
          </a:xfrm>
          <a:prstGeom prst="rect">
            <a:avLst/>
          </a:prstGeom>
          <a:solidFill>
            <a:srgbClr val="965C5F">
              <a:alpha val="41670"/>
            </a:srgbClr>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507" name="Google Shape;507;p10"/>
          <p:cNvGrpSpPr/>
          <p:nvPr/>
        </p:nvGrpSpPr>
        <p:grpSpPr>
          <a:xfrm>
            <a:off x="-410570" y="589816"/>
            <a:ext cx="10519516" cy="4578071"/>
            <a:chOff x="-410570" y="589816"/>
            <a:chExt cx="10519516" cy="4578071"/>
          </a:xfrm>
        </p:grpSpPr>
        <p:grpSp>
          <p:nvGrpSpPr>
            <p:cNvPr id="508" name="Google Shape;508;p10"/>
            <p:cNvGrpSpPr/>
            <p:nvPr/>
          </p:nvGrpSpPr>
          <p:grpSpPr>
            <a:xfrm flipH="1">
              <a:off x="-410570" y="589816"/>
              <a:ext cx="10519516" cy="4578071"/>
              <a:chOff x="-806884" y="232666"/>
              <a:chExt cx="10519516" cy="4578071"/>
            </a:xfrm>
          </p:grpSpPr>
          <p:sp>
            <p:nvSpPr>
              <p:cNvPr id="509" name="Google Shape;509;p10"/>
              <p:cNvSpPr/>
              <p:nvPr/>
            </p:nvSpPr>
            <p:spPr>
              <a:xfrm rot="-739992">
                <a:off x="673975" y="4140938"/>
                <a:ext cx="946102" cy="486618"/>
              </a:xfrm>
              <a:custGeom>
                <a:rect b="b" l="l" r="r" t="t"/>
                <a:pathLst>
                  <a:path extrusionOk="0" h="10563" w="20537">
                    <a:moveTo>
                      <a:pt x="16239" y="0"/>
                    </a:moveTo>
                    <a:cubicBezTo>
                      <a:pt x="15770" y="0"/>
                      <a:pt x="15309" y="111"/>
                      <a:pt x="14849" y="256"/>
                    </a:cubicBezTo>
                    <a:lnTo>
                      <a:pt x="14752" y="2223"/>
                    </a:lnTo>
                    <a:lnTo>
                      <a:pt x="14218" y="468"/>
                    </a:lnTo>
                    <a:cubicBezTo>
                      <a:pt x="13713" y="642"/>
                      <a:pt x="13207" y="817"/>
                      <a:pt x="12687" y="885"/>
                    </a:cubicBezTo>
                    <a:cubicBezTo>
                      <a:pt x="12452" y="916"/>
                      <a:pt x="12214" y="926"/>
                      <a:pt x="11974" y="926"/>
                    </a:cubicBezTo>
                    <a:cubicBezTo>
                      <a:pt x="11499" y="926"/>
                      <a:pt x="11018" y="886"/>
                      <a:pt x="10546" y="886"/>
                    </a:cubicBezTo>
                    <a:cubicBezTo>
                      <a:pt x="10466" y="886"/>
                      <a:pt x="10385" y="887"/>
                      <a:pt x="10305" y="890"/>
                    </a:cubicBezTo>
                    <a:cubicBezTo>
                      <a:pt x="10354" y="1753"/>
                      <a:pt x="10463" y="2948"/>
                      <a:pt x="10703" y="3891"/>
                    </a:cubicBezTo>
                    <a:lnTo>
                      <a:pt x="9503" y="996"/>
                    </a:lnTo>
                    <a:cubicBezTo>
                      <a:pt x="9371" y="1031"/>
                      <a:pt x="9239" y="1070"/>
                      <a:pt x="9110" y="1125"/>
                    </a:cubicBezTo>
                    <a:cubicBezTo>
                      <a:pt x="8249" y="1486"/>
                      <a:pt x="7685" y="2274"/>
                      <a:pt x="7052" y="2978"/>
                    </a:cubicBezTo>
                    <a:lnTo>
                      <a:pt x="8799" y="4708"/>
                    </a:lnTo>
                    <a:lnTo>
                      <a:pt x="6666" y="3380"/>
                    </a:lnTo>
                    <a:cubicBezTo>
                      <a:pt x="6552" y="3489"/>
                      <a:pt x="6434" y="3594"/>
                      <a:pt x="6311" y="3691"/>
                    </a:cubicBezTo>
                    <a:cubicBezTo>
                      <a:pt x="5499" y="4325"/>
                      <a:pt x="4473" y="4608"/>
                      <a:pt x="3510" y="4991"/>
                    </a:cubicBezTo>
                    <a:lnTo>
                      <a:pt x="4589" y="6225"/>
                    </a:lnTo>
                    <a:lnTo>
                      <a:pt x="3199" y="5119"/>
                    </a:lnTo>
                    <a:cubicBezTo>
                      <a:pt x="2729" y="5323"/>
                      <a:pt x="2281" y="5564"/>
                      <a:pt x="1890" y="5897"/>
                    </a:cubicBezTo>
                    <a:cubicBezTo>
                      <a:pt x="586" y="7012"/>
                      <a:pt x="252" y="8864"/>
                      <a:pt x="0" y="10563"/>
                    </a:cubicBezTo>
                    <a:cubicBezTo>
                      <a:pt x="469" y="10318"/>
                      <a:pt x="928" y="10196"/>
                      <a:pt x="1422" y="10196"/>
                    </a:cubicBezTo>
                    <a:cubicBezTo>
                      <a:pt x="1587" y="10196"/>
                      <a:pt x="1755" y="10210"/>
                      <a:pt x="1929" y="10237"/>
                    </a:cubicBezTo>
                    <a:cubicBezTo>
                      <a:pt x="2627" y="10346"/>
                      <a:pt x="3314" y="10543"/>
                      <a:pt x="4019" y="10561"/>
                    </a:cubicBezTo>
                    <a:cubicBezTo>
                      <a:pt x="4052" y="10562"/>
                      <a:pt x="4085" y="10562"/>
                      <a:pt x="4117" y="10562"/>
                    </a:cubicBezTo>
                    <a:cubicBezTo>
                      <a:pt x="5182" y="10562"/>
                      <a:pt x="6215" y="10159"/>
                      <a:pt x="7154" y="9651"/>
                    </a:cubicBezTo>
                    <a:cubicBezTo>
                      <a:pt x="7318" y="9562"/>
                      <a:pt x="7479" y="9471"/>
                      <a:pt x="7639" y="9375"/>
                    </a:cubicBezTo>
                    <a:lnTo>
                      <a:pt x="7139" y="7810"/>
                    </a:lnTo>
                    <a:lnTo>
                      <a:pt x="7897" y="9223"/>
                    </a:lnTo>
                    <a:cubicBezTo>
                      <a:pt x="8598" y="8805"/>
                      <a:pt x="9283" y="8362"/>
                      <a:pt x="10016" y="8001"/>
                    </a:cubicBezTo>
                    <a:cubicBezTo>
                      <a:pt x="10278" y="7872"/>
                      <a:pt x="10550" y="7757"/>
                      <a:pt x="10821" y="7646"/>
                    </a:cubicBezTo>
                    <a:lnTo>
                      <a:pt x="10527" y="5902"/>
                    </a:lnTo>
                    <a:lnTo>
                      <a:pt x="11259" y="7479"/>
                    </a:lnTo>
                    <a:cubicBezTo>
                      <a:pt x="12172" y="7149"/>
                      <a:pt x="13117" y="6895"/>
                      <a:pt x="14053" y="6627"/>
                    </a:cubicBezTo>
                    <a:cubicBezTo>
                      <a:pt x="14212" y="6581"/>
                      <a:pt x="14371" y="6534"/>
                      <a:pt x="14532" y="6486"/>
                    </a:cubicBezTo>
                    <a:lnTo>
                      <a:pt x="14479" y="4291"/>
                    </a:lnTo>
                    <a:lnTo>
                      <a:pt x="15289" y="6249"/>
                    </a:lnTo>
                    <a:cubicBezTo>
                      <a:pt x="16237" y="5937"/>
                      <a:pt x="17161" y="5556"/>
                      <a:pt x="17993" y="5012"/>
                    </a:cubicBezTo>
                    <a:cubicBezTo>
                      <a:pt x="18139" y="4916"/>
                      <a:pt x="18283" y="4816"/>
                      <a:pt x="18422" y="4712"/>
                    </a:cubicBezTo>
                    <a:lnTo>
                      <a:pt x="17509" y="3388"/>
                    </a:lnTo>
                    <a:lnTo>
                      <a:pt x="18806" y="4407"/>
                    </a:lnTo>
                    <a:cubicBezTo>
                      <a:pt x="19637" y="3703"/>
                      <a:pt x="20301" y="2823"/>
                      <a:pt x="20537" y="1762"/>
                    </a:cubicBezTo>
                    <a:cubicBezTo>
                      <a:pt x="19108" y="1531"/>
                      <a:pt x="18031" y="204"/>
                      <a:pt x="16593" y="22"/>
                    </a:cubicBezTo>
                    <a:cubicBezTo>
                      <a:pt x="16475" y="7"/>
                      <a:pt x="16357" y="0"/>
                      <a:pt x="16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433141" y="3829115"/>
                <a:ext cx="811110" cy="800100"/>
              </a:xfrm>
              <a:custGeom>
                <a:rect b="b" l="l" r="r" t="t"/>
                <a:pathLst>
                  <a:path extrusionOk="0" h="17368" w="17607">
                    <a:moveTo>
                      <a:pt x="12762" y="1"/>
                    </a:moveTo>
                    <a:cubicBezTo>
                      <a:pt x="12565" y="1"/>
                      <a:pt x="12370" y="12"/>
                      <a:pt x="12175" y="39"/>
                    </a:cubicBezTo>
                    <a:cubicBezTo>
                      <a:pt x="12186" y="1364"/>
                      <a:pt x="11949" y="2787"/>
                      <a:pt x="11949" y="2787"/>
                    </a:cubicBezTo>
                    <a:cubicBezTo>
                      <a:pt x="11928" y="1563"/>
                      <a:pt x="11593" y="697"/>
                      <a:pt x="11367" y="250"/>
                    </a:cubicBezTo>
                    <a:cubicBezTo>
                      <a:pt x="10439" y="615"/>
                      <a:pt x="9697" y="1354"/>
                      <a:pt x="8863" y="1929"/>
                    </a:cubicBezTo>
                    <a:cubicBezTo>
                      <a:pt x="9183" y="2711"/>
                      <a:pt x="9599" y="4061"/>
                      <a:pt x="9499" y="5773"/>
                    </a:cubicBezTo>
                    <a:cubicBezTo>
                      <a:pt x="9499" y="5773"/>
                      <a:pt x="9241" y="3938"/>
                      <a:pt x="8067" y="2400"/>
                    </a:cubicBezTo>
                    <a:cubicBezTo>
                      <a:pt x="7513" y="2678"/>
                      <a:pt x="6926" y="2890"/>
                      <a:pt x="6365" y="3150"/>
                    </a:cubicBezTo>
                    <a:cubicBezTo>
                      <a:pt x="6798" y="3829"/>
                      <a:pt x="7442" y="5051"/>
                      <a:pt x="7454" y="6340"/>
                    </a:cubicBezTo>
                    <a:cubicBezTo>
                      <a:pt x="7454" y="6340"/>
                      <a:pt x="6901" y="4458"/>
                      <a:pt x="5922" y="3369"/>
                    </a:cubicBezTo>
                    <a:cubicBezTo>
                      <a:pt x="5709" y="3485"/>
                      <a:pt x="5501" y="3612"/>
                      <a:pt x="5305" y="3761"/>
                    </a:cubicBezTo>
                    <a:cubicBezTo>
                      <a:pt x="4585" y="4299"/>
                      <a:pt x="4068" y="5054"/>
                      <a:pt x="3661" y="5864"/>
                    </a:cubicBezTo>
                    <a:cubicBezTo>
                      <a:pt x="4168" y="6521"/>
                      <a:pt x="4856" y="7516"/>
                      <a:pt x="5411" y="8684"/>
                    </a:cubicBezTo>
                    <a:cubicBezTo>
                      <a:pt x="5411" y="8684"/>
                      <a:pt x="4409" y="7469"/>
                      <a:pt x="3332" y="6594"/>
                    </a:cubicBezTo>
                    <a:cubicBezTo>
                      <a:pt x="2923" y="7580"/>
                      <a:pt x="2607" y="8608"/>
                      <a:pt x="2131" y="9565"/>
                    </a:cubicBezTo>
                    <a:cubicBezTo>
                      <a:pt x="2704" y="9942"/>
                      <a:pt x="3446" y="10494"/>
                      <a:pt x="3966" y="11118"/>
                    </a:cubicBezTo>
                    <a:cubicBezTo>
                      <a:pt x="3966" y="11118"/>
                      <a:pt x="2867" y="10428"/>
                      <a:pt x="1864" y="10065"/>
                    </a:cubicBezTo>
                    <a:cubicBezTo>
                      <a:pt x="1508" y="10696"/>
                      <a:pt x="1106" y="11303"/>
                      <a:pt x="763" y="11943"/>
                    </a:cubicBezTo>
                    <a:cubicBezTo>
                      <a:pt x="338" y="12733"/>
                      <a:pt x="0" y="13600"/>
                      <a:pt x="6" y="14500"/>
                    </a:cubicBezTo>
                    <a:cubicBezTo>
                      <a:pt x="11" y="15398"/>
                      <a:pt x="408" y="16330"/>
                      <a:pt x="1176" y="16797"/>
                    </a:cubicBezTo>
                    <a:cubicBezTo>
                      <a:pt x="1790" y="17168"/>
                      <a:pt x="2573" y="17367"/>
                      <a:pt x="3335" y="17367"/>
                    </a:cubicBezTo>
                    <a:cubicBezTo>
                      <a:pt x="3781" y="17367"/>
                      <a:pt x="4221" y="17299"/>
                      <a:pt x="4615" y="17157"/>
                    </a:cubicBezTo>
                    <a:cubicBezTo>
                      <a:pt x="5684" y="16773"/>
                      <a:pt x="6544" y="15957"/>
                      <a:pt x="7262" y="15075"/>
                    </a:cubicBezTo>
                    <a:cubicBezTo>
                      <a:pt x="7542" y="14729"/>
                      <a:pt x="7803" y="14371"/>
                      <a:pt x="8065" y="14010"/>
                    </a:cubicBezTo>
                    <a:cubicBezTo>
                      <a:pt x="7196" y="13270"/>
                      <a:pt x="5725" y="12657"/>
                      <a:pt x="5725" y="12657"/>
                    </a:cubicBezTo>
                    <a:lnTo>
                      <a:pt x="5725" y="12657"/>
                    </a:lnTo>
                    <a:cubicBezTo>
                      <a:pt x="6870" y="12766"/>
                      <a:pt x="7841" y="13171"/>
                      <a:pt x="8446" y="13485"/>
                    </a:cubicBezTo>
                    <a:cubicBezTo>
                      <a:pt x="8728" y="13103"/>
                      <a:pt x="9016" y="12724"/>
                      <a:pt x="9332" y="12367"/>
                    </a:cubicBezTo>
                    <a:cubicBezTo>
                      <a:pt x="9646" y="12011"/>
                      <a:pt x="9984" y="11679"/>
                      <a:pt x="10334" y="11360"/>
                    </a:cubicBezTo>
                    <a:cubicBezTo>
                      <a:pt x="9509" y="10636"/>
                      <a:pt x="7931" y="9891"/>
                      <a:pt x="7930" y="9891"/>
                    </a:cubicBezTo>
                    <a:lnTo>
                      <a:pt x="7930" y="9891"/>
                    </a:lnTo>
                    <a:cubicBezTo>
                      <a:pt x="9015" y="10049"/>
                      <a:pt x="10166" y="10590"/>
                      <a:pt x="10818" y="10937"/>
                    </a:cubicBezTo>
                    <a:cubicBezTo>
                      <a:pt x="11713" y="10171"/>
                      <a:pt x="12661" y="9457"/>
                      <a:pt x="13510" y="8641"/>
                    </a:cubicBezTo>
                    <a:cubicBezTo>
                      <a:pt x="12664" y="7519"/>
                      <a:pt x="11355" y="6651"/>
                      <a:pt x="11355" y="6651"/>
                    </a:cubicBezTo>
                    <a:lnTo>
                      <a:pt x="11355" y="6651"/>
                    </a:lnTo>
                    <a:cubicBezTo>
                      <a:pt x="12693" y="7046"/>
                      <a:pt x="13600" y="7622"/>
                      <a:pt x="14112" y="8022"/>
                    </a:cubicBezTo>
                    <a:cubicBezTo>
                      <a:pt x="14695" y="7382"/>
                      <a:pt x="15216" y="6688"/>
                      <a:pt x="15667" y="5946"/>
                    </a:cubicBezTo>
                    <a:cubicBezTo>
                      <a:pt x="14684" y="4971"/>
                      <a:pt x="12864" y="4076"/>
                      <a:pt x="12864" y="4076"/>
                    </a:cubicBezTo>
                    <a:lnTo>
                      <a:pt x="12864" y="4076"/>
                    </a:lnTo>
                    <a:cubicBezTo>
                      <a:pt x="14487" y="4373"/>
                      <a:pt x="15521" y="4850"/>
                      <a:pt x="16096" y="5188"/>
                    </a:cubicBezTo>
                    <a:cubicBezTo>
                      <a:pt x="16425" y="4561"/>
                      <a:pt x="16710" y="3912"/>
                      <a:pt x="16944" y="3245"/>
                    </a:cubicBezTo>
                    <a:cubicBezTo>
                      <a:pt x="16293" y="2778"/>
                      <a:pt x="15597" y="2601"/>
                      <a:pt x="15597" y="2601"/>
                    </a:cubicBezTo>
                    <a:cubicBezTo>
                      <a:pt x="15708" y="2592"/>
                      <a:pt x="15821" y="2589"/>
                      <a:pt x="15934" y="2589"/>
                    </a:cubicBezTo>
                    <a:cubicBezTo>
                      <a:pt x="16336" y="2589"/>
                      <a:pt x="16749" y="2635"/>
                      <a:pt x="17121" y="2696"/>
                    </a:cubicBezTo>
                    <a:cubicBezTo>
                      <a:pt x="17341" y="1974"/>
                      <a:pt x="17505" y="1237"/>
                      <a:pt x="17606" y="492"/>
                    </a:cubicBezTo>
                    <a:lnTo>
                      <a:pt x="17606" y="492"/>
                    </a:lnTo>
                    <a:cubicBezTo>
                      <a:pt x="17366" y="533"/>
                      <a:pt x="17123" y="550"/>
                      <a:pt x="16880" y="550"/>
                    </a:cubicBezTo>
                    <a:cubicBezTo>
                      <a:pt x="15509" y="550"/>
                      <a:pt x="14112" y="1"/>
                      <a:pt x="127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0"/>
              <p:cNvSpPr/>
              <p:nvPr/>
            </p:nvSpPr>
            <p:spPr>
              <a:xfrm>
                <a:off x="1158546" y="4178898"/>
                <a:ext cx="886911" cy="631839"/>
              </a:xfrm>
              <a:custGeom>
                <a:rect b="b" l="l" r="r" t="t"/>
                <a:pathLst>
                  <a:path extrusionOk="0" h="9864" w="13845">
                    <a:moveTo>
                      <a:pt x="10167" y="2757"/>
                    </a:moveTo>
                    <a:cubicBezTo>
                      <a:pt x="10215" y="2757"/>
                      <a:pt x="10271" y="2782"/>
                      <a:pt x="10333" y="2840"/>
                    </a:cubicBezTo>
                    <a:cubicBezTo>
                      <a:pt x="10392" y="2895"/>
                      <a:pt x="10424" y="2986"/>
                      <a:pt x="10389" y="3059"/>
                    </a:cubicBezTo>
                    <a:cubicBezTo>
                      <a:pt x="10370" y="3100"/>
                      <a:pt x="10329" y="3130"/>
                      <a:pt x="10283" y="3148"/>
                    </a:cubicBezTo>
                    <a:cubicBezTo>
                      <a:pt x="10241" y="3165"/>
                      <a:pt x="10192" y="3171"/>
                      <a:pt x="10145" y="3172"/>
                    </a:cubicBezTo>
                    <a:cubicBezTo>
                      <a:pt x="10136" y="3173"/>
                      <a:pt x="10127" y="3173"/>
                      <a:pt x="10117" y="3173"/>
                    </a:cubicBezTo>
                    <a:cubicBezTo>
                      <a:pt x="10079" y="3173"/>
                      <a:pt x="10040" y="3166"/>
                      <a:pt x="10018" y="3136"/>
                    </a:cubicBezTo>
                    <a:cubicBezTo>
                      <a:pt x="10003" y="3115"/>
                      <a:pt x="10000" y="3089"/>
                      <a:pt x="9998" y="3062"/>
                    </a:cubicBezTo>
                    <a:cubicBezTo>
                      <a:pt x="9983" y="2903"/>
                      <a:pt x="10051" y="2757"/>
                      <a:pt x="10167" y="2757"/>
                    </a:cubicBezTo>
                    <a:close/>
                    <a:moveTo>
                      <a:pt x="4288" y="2760"/>
                    </a:moveTo>
                    <a:cubicBezTo>
                      <a:pt x="4599" y="2760"/>
                      <a:pt x="4930" y="3208"/>
                      <a:pt x="4974" y="3465"/>
                    </a:cubicBezTo>
                    <a:cubicBezTo>
                      <a:pt x="4996" y="3605"/>
                      <a:pt x="4951" y="3761"/>
                      <a:pt x="4834" y="3837"/>
                    </a:cubicBezTo>
                    <a:cubicBezTo>
                      <a:pt x="4780" y="3872"/>
                      <a:pt x="4719" y="3887"/>
                      <a:pt x="4656" y="3887"/>
                    </a:cubicBezTo>
                    <a:cubicBezTo>
                      <a:pt x="4564" y="3887"/>
                      <a:pt x="4469" y="3855"/>
                      <a:pt x="4388" y="3809"/>
                    </a:cubicBezTo>
                    <a:cubicBezTo>
                      <a:pt x="4098" y="3644"/>
                      <a:pt x="3727" y="3080"/>
                      <a:pt x="4111" y="2816"/>
                    </a:cubicBezTo>
                    <a:cubicBezTo>
                      <a:pt x="4167" y="2777"/>
                      <a:pt x="4227" y="2760"/>
                      <a:pt x="4288" y="2760"/>
                    </a:cubicBezTo>
                    <a:close/>
                    <a:moveTo>
                      <a:pt x="7310" y="4001"/>
                    </a:moveTo>
                    <a:cubicBezTo>
                      <a:pt x="7546" y="4001"/>
                      <a:pt x="7793" y="4273"/>
                      <a:pt x="7508" y="4430"/>
                    </a:cubicBezTo>
                    <a:cubicBezTo>
                      <a:pt x="7453" y="4459"/>
                      <a:pt x="7391" y="4470"/>
                      <a:pt x="7328" y="4470"/>
                    </a:cubicBezTo>
                    <a:cubicBezTo>
                      <a:pt x="7286" y="4470"/>
                      <a:pt x="7244" y="4465"/>
                      <a:pt x="7203" y="4457"/>
                    </a:cubicBezTo>
                    <a:cubicBezTo>
                      <a:pt x="7038" y="4425"/>
                      <a:pt x="6939" y="4316"/>
                      <a:pt x="7048" y="4164"/>
                    </a:cubicBezTo>
                    <a:cubicBezTo>
                      <a:pt x="7101" y="4090"/>
                      <a:pt x="7167" y="4019"/>
                      <a:pt x="7262" y="4005"/>
                    </a:cubicBezTo>
                    <a:cubicBezTo>
                      <a:pt x="7278" y="4002"/>
                      <a:pt x="7294" y="4001"/>
                      <a:pt x="7310" y="4001"/>
                    </a:cubicBezTo>
                    <a:close/>
                    <a:moveTo>
                      <a:pt x="7565" y="6278"/>
                    </a:moveTo>
                    <a:cubicBezTo>
                      <a:pt x="7573" y="6278"/>
                      <a:pt x="7581" y="6279"/>
                      <a:pt x="7590" y="6280"/>
                    </a:cubicBezTo>
                    <a:cubicBezTo>
                      <a:pt x="7703" y="6297"/>
                      <a:pt x="7851" y="6457"/>
                      <a:pt x="7875" y="6565"/>
                    </a:cubicBezTo>
                    <a:cubicBezTo>
                      <a:pt x="7905" y="6705"/>
                      <a:pt x="7816" y="6867"/>
                      <a:pt x="7678" y="6888"/>
                    </a:cubicBezTo>
                    <a:cubicBezTo>
                      <a:pt x="7668" y="6889"/>
                      <a:pt x="7658" y="6890"/>
                      <a:pt x="7649" y="6890"/>
                    </a:cubicBezTo>
                    <a:cubicBezTo>
                      <a:pt x="7530" y="6890"/>
                      <a:pt x="7419" y="6789"/>
                      <a:pt x="7397" y="6671"/>
                    </a:cubicBezTo>
                    <a:cubicBezTo>
                      <a:pt x="7370" y="6532"/>
                      <a:pt x="7401" y="6278"/>
                      <a:pt x="7565" y="6278"/>
                    </a:cubicBezTo>
                    <a:close/>
                    <a:moveTo>
                      <a:pt x="5506" y="6486"/>
                    </a:moveTo>
                    <a:cubicBezTo>
                      <a:pt x="5528" y="6486"/>
                      <a:pt x="5550" y="6489"/>
                      <a:pt x="5573" y="6495"/>
                    </a:cubicBezTo>
                    <a:cubicBezTo>
                      <a:pt x="5647" y="6518"/>
                      <a:pt x="5706" y="6579"/>
                      <a:pt x="5729" y="6653"/>
                    </a:cubicBezTo>
                    <a:cubicBezTo>
                      <a:pt x="5769" y="6798"/>
                      <a:pt x="5668" y="6921"/>
                      <a:pt x="5539" y="6921"/>
                    </a:cubicBezTo>
                    <a:cubicBezTo>
                      <a:pt x="5507" y="6921"/>
                      <a:pt x="5474" y="6914"/>
                      <a:pt x="5441" y="6897"/>
                    </a:cubicBezTo>
                    <a:cubicBezTo>
                      <a:pt x="5344" y="6852"/>
                      <a:pt x="5289" y="6736"/>
                      <a:pt x="5312" y="6633"/>
                    </a:cubicBezTo>
                    <a:cubicBezTo>
                      <a:pt x="5332" y="6539"/>
                      <a:pt x="5415" y="6486"/>
                      <a:pt x="5506" y="6486"/>
                    </a:cubicBezTo>
                    <a:close/>
                    <a:moveTo>
                      <a:pt x="9617" y="6412"/>
                    </a:moveTo>
                    <a:cubicBezTo>
                      <a:pt x="9861" y="6412"/>
                      <a:pt x="10148" y="6757"/>
                      <a:pt x="10207" y="6941"/>
                    </a:cubicBezTo>
                    <a:cubicBezTo>
                      <a:pt x="10229" y="7008"/>
                      <a:pt x="10242" y="7078"/>
                      <a:pt x="10229" y="7146"/>
                    </a:cubicBezTo>
                    <a:cubicBezTo>
                      <a:pt x="10215" y="7214"/>
                      <a:pt x="10169" y="7278"/>
                      <a:pt x="10103" y="7301"/>
                    </a:cubicBezTo>
                    <a:cubicBezTo>
                      <a:pt x="10083" y="7307"/>
                      <a:pt x="10063" y="7310"/>
                      <a:pt x="10043" y="7310"/>
                    </a:cubicBezTo>
                    <a:cubicBezTo>
                      <a:pt x="9997" y="7310"/>
                      <a:pt x="9950" y="7295"/>
                      <a:pt x="9906" y="7276"/>
                    </a:cubicBezTo>
                    <a:cubicBezTo>
                      <a:pt x="9780" y="7225"/>
                      <a:pt x="9661" y="7152"/>
                      <a:pt x="9561" y="7061"/>
                    </a:cubicBezTo>
                    <a:cubicBezTo>
                      <a:pt x="9487" y="6994"/>
                      <a:pt x="9419" y="6917"/>
                      <a:pt x="9382" y="6821"/>
                    </a:cubicBezTo>
                    <a:cubicBezTo>
                      <a:pt x="9347" y="6730"/>
                      <a:pt x="9349" y="6618"/>
                      <a:pt x="9405" y="6535"/>
                    </a:cubicBezTo>
                    <a:cubicBezTo>
                      <a:pt x="9465" y="6447"/>
                      <a:pt x="9539" y="6412"/>
                      <a:pt x="9617" y="6412"/>
                    </a:cubicBezTo>
                    <a:close/>
                    <a:moveTo>
                      <a:pt x="6295" y="1"/>
                    </a:moveTo>
                    <a:cubicBezTo>
                      <a:pt x="6088" y="1"/>
                      <a:pt x="5888" y="12"/>
                      <a:pt x="5694" y="33"/>
                    </a:cubicBezTo>
                    <a:cubicBezTo>
                      <a:pt x="5685" y="54"/>
                      <a:pt x="5677" y="74"/>
                      <a:pt x="5671" y="94"/>
                    </a:cubicBezTo>
                    <a:cubicBezTo>
                      <a:pt x="5624" y="262"/>
                      <a:pt x="5603" y="436"/>
                      <a:pt x="5606" y="611"/>
                    </a:cubicBezTo>
                    <a:cubicBezTo>
                      <a:pt x="5614" y="957"/>
                      <a:pt x="5711" y="1293"/>
                      <a:pt x="5839" y="1612"/>
                    </a:cubicBezTo>
                    <a:cubicBezTo>
                      <a:pt x="5909" y="1785"/>
                      <a:pt x="5990" y="1961"/>
                      <a:pt x="5999" y="2147"/>
                    </a:cubicBezTo>
                    <a:cubicBezTo>
                      <a:pt x="6008" y="2332"/>
                      <a:pt x="5923" y="2538"/>
                      <a:pt x="5750" y="2611"/>
                    </a:cubicBezTo>
                    <a:cubicBezTo>
                      <a:pt x="5707" y="2629"/>
                      <a:pt x="5661" y="2638"/>
                      <a:pt x="5615" y="2638"/>
                    </a:cubicBezTo>
                    <a:cubicBezTo>
                      <a:pt x="5530" y="2638"/>
                      <a:pt x="5444" y="2610"/>
                      <a:pt x="5371" y="2564"/>
                    </a:cubicBezTo>
                    <a:cubicBezTo>
                      <a:pt x="5260" y="2493"/>
                      <a:pt x="5177" y="2384"/>
                      <a:pt x="5110" y="2270"/>
                    </a:cubicBezTo>
                    <a:cubicBezTo>
                      <a:pt x="4919" y="1942"/>
                      <a:pt x="4851" y="1551"/>
                      <a:pt x="4854" y="1172"/>
                    </a:cubicBezTo>
                    <a:cubicBezTo>
                      <a:pt x="4855" y="835"/>
                      <a:pt x="4913" y="499"/>
                      <a:pt x="4975" y="168"/>
                    </a:cubicBezTo>
                    <a:lnTo>
                      <a:pt x="4975" y="168"/>
                    </a:lnTo>
                    <a:cubicBezTo>
                      <a:pt x="3656" y="517"/>
                      <a:pt x="2686" y="1377"/>
                      <a:pt x="1954" y="2428"/>
                    </a:cubicBezTo>
                    <a:cubicBezTo>
                      <a:pt x="1955" y="2470"/>
                      <a:pt x="1962" y="2514"/>
                      <a:pt x="1972" y="2557"/>
                    </a:cubicBezTo>
                    <a:cubicBezTo>
                      <a:pt x="2018" y="2716"/>
                      <a:pt x="2093" y="2865"/>
                      <a:pt x="2171" y="3012"/>
                    </a:cubicBezTo>
                    <a:cubicBezTo>
                      <a:pt x="2444" y="3521"/>
                      <a:pt x="2767" y="4005"/>
                      <a:pt x="3132" y="4452"/>
                    </a:cubicBezTo>
                    <a:cubicBezTo>
                      <a:pt x="3240" y="4586"/>
                      <a:pt x="3357" y="4780"/>
                      <a:pt x="3248" y="4912"/>
                    </a:cubicBezTo>
                    <a:cubicBezTo>
                      <a:pt x="3204" y="4965"/>
                      <a:pt x="3137" y="4988"/>
                      <a:pt x="3068" y="4988"/>
                    </a:cubicBezTo>
                    <a:cubicBezTo>
                      <a:pt x="3040" y="4988"/>
                      <a:pt x="3012" y="4985"/>
                      <a:pt x="2985" y="4977"/>
                    </a:cubicBezTo>
                    <a:cubicBezTo>
                      <a:pt x="2894" y="4948"/>
                      <a:pt x="2815" y="4886"/>
                      <a:pt x="2746" y="4821"/>
                    </a:cubicBezTo>
                    <a:cubicBezTo>
                      <a:pt x="2222" y="4334"/>
                      <a:pt x="1874" y="3683"/>
                      <a:pt x="1578" y="3024"/>
                    </a:cubicBezTo>
                    <a:lnTo>
                      <a:pt x="1578" y="3024"/>
                    </a:lnTo>
                    <a:cubicBezTo>
                      <a:pt x="1" y="5728"/>
                      <a:pt x="2887" y="6899"/>
                      <a:pt x="2887" y="6899"/>
                    </a:cubicBezTo>
                    <a:cubicBezTo>
                      <a:pt x="2377" y="7989"/>
                      <a:pt x="3639" y="9568"/>
                      <a:pt x="5601" y="9845"/>
                    </a:cubicBezTo>
                    <a:cubicBezTo>
                      <a:pt x="5940" y="9333"/>
                      <a:pt x="6065" y="8675"/>
                      <a:pt x="5911" y="8079"/>
                    </a:cubicBezTo>
                    <a:cubicBezTo>
                      <a:pt x="5876" y="7945"/>
                      <a:pt x="5829" y="7810"/>
                      <a:pt x="5836" y="7674"/>
                    </a:cubicBezTo>
                    <a:cubicBezTo>
                      <a:pt x="5846" y="7537"/>
                      <a:pt x="5929" y="7392"/>
                      <a:pt x="6065" y="7367"/>
                    </a:cubicBezTo>
                    <a:cubicBezTo>
                      <a:pt x="6080" y="7365"/>
                      <a:pt x="6094" y="7363"/>
                      <a:pt x="6108" y="7363"/>
                    </a:cubicBezTo>
                    <a:cubicBezTo>
                      <a:pt x="6280" y="7363"/>
                      <a:pt x="6404" y="7557"/>
                      <a:pt x="6467" y="7725"/>
                    </a:cubicBezTo>
                    <a:cubicBezTo>
                      <a:pt x="6695" y="8330"/>
                      <a:pt x="6760" y="8993"/>
                      <a:pt x="6657" y="9630"/>
                    </a:cubicBezTo>
                    <a:cubicBezTo>
                      <a:pt x="6646" y="9701"/>
                      <a:pt x="6639" y="9782"/>
                      <a:pt x="6624" y="9864"/>
                    </a:cubicBezTo>
                    <a:cubicBezTo>
                      <a:pt x="7253" y="9805"/>
                      <a:pt x="7925" y="9613"/>
                      <a:pt x="8615" y="9239"/>
                    </a:cubicBezTo>
                    <a:cubicBezTo>
                      <a:pt x="8797" y="9140"/>
                      <a:pt x="8968" y="9034"/>
                      <a:pt x="9131" y="8920"/>
                    </a:cubicBezTo>
                    <a:cubicBezTo>
                      <a:pt x="9062" y="8785"/>
                      <a:pt x="8967" y="8662"/>
                      <a:pt x="8856" y="8561"/>
                    </a:cubicBezTo>
                    <a:cubicBezTo>
                      <a:pt x="8619" y="8346"/>
                      <a:pt x="8330" y="8200"/>
                      <a:pt x="8083" y="7995"/>
                    </a:cubicBezTo>
                    <a:cubicBezTo>
                      <a:pt x="7952" y="7886"/>
                      <a:pt x="7831" y="7753"/>
                      <a:pt x="7803" y="7586"/>
                    </a:cubicBezTo>
                    <a:cubicBezTo>
                      <a:pt x="7778" y="7419"/>
                      <a:pt x="7891" y="7223"/>
                      <a:pt x="8060" y="7217"/>
                    </a:cubicBezTo>
                    <a:cubicBezTo>
                      <a:pt x="8062" y="7217"/>
                      <a:pt x="8064" y="7217"/>
                      <a:pt x="8067" y="7217"/>
                    </a:cubicBezTo>
                    <a:cubicBezTo>
                      <a:pt x="8169" y="7217"/>
                      <a:pt x="8263" y="7284"/>
                      <a:pt x="8324" y="7367"/>
                    </a:cubicBezTo>
                    <a:cubicBezTo>
                      <a:pt x="8386" y="7451"/>
                      <a:pt x="8424" y="7551"/>
                      <a:pt x="8471" y="7646"/>
                    </a:cubicBezTo>
                    <a:cubicBezTo>
                      <a:pt x="8688" y="8076"/>
                      <a:pt x="9096" y="8356"/>
                      <a:pt x="9510" y="8575"/>
                    </a:cubicBezTo>
                    <a:cubicBezTo>
                      <a:pt x="9523" y="8582"/>
                      <a:pt x="9538" y="8590"/>
                      <a:pt x="9555" y="8596"/>
                    </a:cubicBezTo>
                    <a:cubicBezTo>
                      <a:pt x="10050" y="8179"/>
                      <a:pt x="10464" y="7693"/>
                      <a:pt x="10822" y="7176"/>
                    </a:cubicBezTo>
                    <a:cubicBezTo>
                      <a:pt x="10861" y="6812"/>
                      <a:pt x="10750" y="6429"/>
                      <a:pt x="10503" y="6157"/>
                    </a:cubicBezTo>
                    <a:cubicBezTo>
                      <a:pt x="10186" y="5808"/>
                      <a:pt x="9684" y="5638"/>
                      <a:pt x="9449" y="5229"/>
                    </a:cubicBezTo>
                    <a:cubicBezTo>
                      <a:pt x="9322" y="5009"/>
                      <a:pt x="9291" y="4734"/>
                      <a:pt x="9367" y="4492"/>
                    </a:cubicBezTo>
                    <a:cubicBezTo>
                      <a:pt x="9411" y="4348"/>
                      <a:pt x="9502" y="4207"/>
                      <a:pt x="9643" y="4155"/>
                    </a:cubicBezTo>
                    <a:cubicBezTo>
                      <a:pt x="9681" y="4141"/>
                      <a:pt x="9720" y="4135"/>
                      <a:pt x="9759" y="4135"/>
                    </a:cubicBezTo>
                    <a:cubicBezTo>
                      <a:pt x="9871" y="4135"/>
                      <a:pt x="9984" y="4186"/>
                      <a:pt x="10069" y="4261"/>
                    </a:cubicBezTo>
                    <a:cubicBezTo>
                      <a:pt x="10183" y="4364"/>
                      <a:pt x="10254" y="4507"/>
                      <a:pt x="10313" y="4648"/>
                    </a:cubicBezTo>
                    <a:cubicBezTo>
                      <a:pt x="10467" y="5020"/>
                      <a:pt x="10553" y="5422"/>
                      <a:pt x="10744" y="5776"/>
                    </a:cubicBezTo>
                    <a:cubicBezTo>
                      <a:pt x="10862" y="5995"/>
                      <a:pt x="11022" y="6163"/>
                      <a:pt x="11216" y="6313"/>
                    </a:cubicBezTo>
                    <a:cubicBezTo>
                      <a:pt x="11246" y="6336"/>
                      <a:pt x="11283" y="6360"/>
                      <a:pt x="11322" y="6388"/>
                    </a:cubicBezTo>
                    <a:cubicBezTo>
                      <a:pt x="11744" y="5667"/>
                      <a:pt x="12100" y="4920"/>
                      <a:pt x="12464" y="4234"/>
                    </a:cubicBezTo>
                    <a:cubicBezTo>
                      <a:pt x="12459" y="4231"/>
                      <a:pt x="12456" y="4228"/>
                      <a:pt x="12455" y="4226"/>
                    </a:cubicBezTo>
                    <a:cubicBezTo>
                      <a:pt x="12344" y="4152"/>
                      <a:pt x="12223" y="4093"/>
                      <a:pt x="12100" y="4044"/>
                    </a:cubicBezTo>
                    <a:cubicBezTo>
                      <a:pt x="11853" y="3946"/>
                      <a:pt x="11593" y="3879"/>
                      <a:pt x="11346" y="3779"/>
                    </a:cubicBezTo>
                    <a:cubicBezTo>
                      <a:pt x="11195" y="3715"/>
                      <a:pt x="11043" y="3636"/>
                      <a:pt x="10955" y="3501"/>
                    </a:cubicBezTo>
                    <a:cubicBezTo>
                      <a:pt x="10864" y="3367"/>
                      <a:pt x="10856" y="3162"/>
                      <a:pt x="10978" y="3054"/>
                    </a:cubicBezTo>
                    <a:cubicBezTo>
                      <a:pt x="11035" y="3002"/>
                      <a:pt x="11112" y="2980"/>
                      <a:pt x="11190" y="2980"/>
                    </a:cubicBezTo>
                    <a:cubicBezTo>
                      <a:pt x="11242" y="2980"/>
                      <a:pt x="11295" y="2990"/>
                      <a:pt x="11343" y="3007"/>
                    </a:cubicBezTo>
                    <a:cubicBezTo>
                      <a:pt x="11465" y="3051"/>
                      <a:pt x="11565" y="3138"/>
                      <a:pt x="11665" y="3219"/>
                    </a:cubicBezTo>
                    <a:cubicBezTo>
                      <a:pt x="11973" y="3470"/>
                      <a:pt x="12320" y="3706"/>
                      <a:pt x="12692" y="3817"/>
                    </a:cubicBezTo>
                    <a:cubicBezTo>
                      <a:pt x="13034" y="3210"/>
                      <a:pt x="13398" y="2669"/>
                      <a:pt x="13844" y="2262"/>
                    </a:cubicBezTo>
                    <a:cubicBezTo>
                      <a:pt x="13027" y="2061"/>
                      <a:pt x="12196" y="1766"/>
                      <a:pt x="11084" y="1337"/>
                    </a:cubicBezTo>
                    <a:cubicBezTo>
                      <a:pt x="10960" y="1704"/>
                      <a:pt x="10790" y="2065"/>
                      <a:pt x="10535" y="2353"/>
                    </a:cubicBezTo>
                    <a:cubicBezTo>
                      <a:pt x="10497" y="2394"/>
                      <a:pt x="10458" y="2437"/>
                      <a:pt x="10404" y="2460"/>
                    </a:cubicBezTo>
                    <a:cubicBezTo>
                      <a:pt x="10384" y="2469"/>
                      <a:pt x="10361" y="2473"/>
                      <a:pt x="10339" y="2473"/>
                    </a:cubicBezTo>
                    <a:cubicBezTo>
                      <a:pt x="10305" y="2473"/>
                      <a:pt x="10272" y="2462"/>
                      <a:pt x="10247" y="2438"/>
                    </a:cubicBezTo>
                    <a:cubicBezTo>
                      <a:pt x="10183" y="2373"/>
                      <a:pt x="10219" y="2267"/>
                      <a:pt x="10259" y="2187"/>
                    </a:cubicBezTo>
                    <a:cubicBezTo>
                      <a:pt x="10394" y="1915"/>
                      <a:pt x="10541" y="1648"/>
                      <a:pt x="10633" y="1362"/>
                    </a:cubicBezTo>
                    <a:cubicBezTo>
                      <a:pt x="10653" y="1302"/>
                      <a:pt x="10670" y="1242"/>
                      <a:pt x="10684" y="1183"/>
                    </a:cubicBezTo>
                    <a:cubicBezTo>
                      <a:pt x="10276" y="1023"/>
                      <a:pt x="9834" y="847"/>
                      <a:pt x="9343" y="655"/>
                    </a:cubicBezTo>
                    <a:cubicBezTo>
                      <a:pt x="9052" y="538"/>
                      <a:pt x="8768" y="442"/>
                      <a:pt x="8495" y="359"/>
                    </a:cubicBezTo>
                    <a:cubicBezTo>
                      <a:pt x="8456" y="430"/>
                      <a:pt x="8403" y="505"/>
                      <a:pt x="8377" y="576"/>
                    </a:cubicBezTo>
                    <a:cubicBezTo>
                      <a:pt x="8324" y="720"/>
                      <a:pt x="8296" y="875"/>
                      <a:pt x="8287" y="1026"/>
                    </a:cubicBezTo>
                    <a:cubicBezTo>
                      <a:pt x="8271" y="1333"/>
                      <a:pt x="8318" y="1638"/>
                      <a:pt x="8349" y="1944"/>
                    </a:cubicBezTo>
                    <a:cubicBezTo>
                      <a:pt x="8384" y="2249"/>
                      <a:pt x="8403" y="2561"/>
                      <a:pt x="8331" y="2861"/>
                    </a:cubicBezTo>
                    <a:cubicBezTo>
                      <a:pt x="8258" y="3160"/>
                      <a:pt x="8084" y="3447"/>
                      <a:pt x="7811" y="3589"/>
                    </a:cubicBezTo>
                    <a:cubicBezTo>
                      <a:pt x="7706" y="3644"/>
                      <a:pt x="7586" y="3672"/>
                      <a:pt x="7467" y="3672"/>
                    </a:cubicBezTo>
                    <a:cubicBezTo>
                      <a:pt x="7277" y="3672"/>
                      <a:pt x="7090" y="3601"/>
                      <a:pt x="6971" y="3454"/>
                    </a:cubicBezTo>
                    <a:cubicBezTo>
                      <a:pt x="6800" y="3244"/>
                      <a:pt x="6801" y="2933"/>
                      <a:pt x="6898" y="2679"/>
                    </a:cubicBezTo>
                    <a:cubicBezTo>
                      <a:pt x="6994" y="2425"/>
                      <a:pt x="7168" y="2209"/>
                      <a:pt x="7327" y="1989"/>
                    </a:cubicBezTo>
                    <a:cubicBezTo>
                      <a:pt x="7702" y="1469"/>
                      <a:pt x="7999" y="861"/>
                      <a:pt x="8031" y="230"/>
                    </a:cubicBezTo>
                    <a:cubicBezTo>
                      <a:pt x="7404" y="73"/>
                      <a:pt x="6827" y="1"/>
                      <a:pt x="6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0"/>
              <p:cNvSpPr/>
              <p:nvPr/>
            </p:nvSpPr>
            <p:spPr>
              <a:xfrm>
                <a:off x="7559085" y="4210448"/>
                <a:ext cx="474566" cy="499964"/>
              </a:xfrm>
              <a:custGeom>
                <a:rect b="b" l="l" r="r" t="t"/>
                <a:pathLst>
                  <a:path extrusionOk="0" h="9685" w="9193">
                    <a:moveTo>
                      <a:pt x="4695" y="7353"/>
                    </a:moveTo>
                    <a:cubicBezTo>
                      <a:pt x="4707" y="7493"/>
                      <a:pt x="4728" y="7631"/>
                      <a:pt x="4752" y="7769"/>
                    </a:cubicBezTo>
                    <a:cubicBezTo>
                      <a:pt x="4720" y="7743"/>
                      <a:pt x="4687" y="7717"/>
                      <a:pt x="4654" y="7692"/>
                    </a:cubicBezTo>
                    <a:cubicBezTo>
                      <a:pt x="4670" y="7579"/>
                      <a:pt x="4684" y="7466"/>
                      <a:pt x="4695" y="7353"/>
                    </a:cubicBezTo>
                    <a:close/>
                    <a:moveTo>
                      <a:pt x="6784" y="1"/>
                    </a:moveTo>
                    <a:cubicBezTo>
                      <a:pt x="6322" y="556"/>
                      <a:pt x="5991" y="1164"/>
                      <a:pt x="5703" y="1792"/>
                    </a:cubicBezTo>
                    <a:cubicBezTo>
                      <a:pt x="5419" y="2420"/>
                      <a:pt x="5195" y="3069"/>
                      <a:pt x="5025" y="3733"/>
                    </a:cubicBezTo>
                    <a:cubicBezTo>
                      <a:pt x="4857" y="4396"/>
                      <a:pt x="4738" y="5074"/>
                      <a:pt x="4684" y="5761"/>
                    </a:cubicBezTo>
                    <a:cubicBezTo>
                      <a:pt x="4682" y="5799"/>
                      <a:pt x="4679" y="5837"/>
                      <a:pt x="4676" y="5875"/>
                    </a:cubicBezTo>
                    <a:cubicBezTo>
                      <a:pt x="4651" y="5623"/>
                      <a:pt x="4613" y="5373"/>
                      <a:pt x="4566" y="5124"/>
                    </a:cubicBezTo>
                    <a:cubicBezTo>
                      <a:pt x="4464" y="4598"/>
                      <a:pt x="4315" y="4082"/>
                      <a:pt x="4114" y="3577"/>
                    </a:cubicBezTo>
                    <a:cubicBezTo>
                      <a:pt x="3907" y="3075"/>
                      <a:pt x="3660" y="2584"/>
                      <a:pt x="3289" y="2132"/>
                    </a:cubicBezTo>
                    <a:cubicBezTo>
                      <a:pt x="3173" y="2708"/>
                      <a:pt x="3172" y="3248"/>
                      <a:pt x="3193" y="3782"/>
                    </a:cubicBezTo>
                    <a:cubicBezTo>
                      <a:pt x="3220" y="4316"/>
                      <a:pt x="3287" y="4839"/>
                      <a:pt x="3387" y="5352"/>
                    </a:cubicBezTo>
                    <a:cubicBezTo>
                      <a:pt x="3458" y="5714"/>
                      <a:pt x="3545" y="6075"/>
                      <a:pt x="3651" y="6433"/>
                    </a:cubicBezTo>
                    <a:cubicBezTo>
                      <a:pt x="3515" y="6219"/>
                      <a:pt x="3377" y="6008"/>
                      <a:pt x="3236" y="5796"/>
                    </a:cubicBezTo>
                    <a:cubicBezTo>
                      <a:pt x="2966" y="5386"/>
                      <a:pt x="2688" y="4980"/>
                      <a:pt x="2401" y="4577"/>
                    </a:cubicBezTo>
                    <a:cubicBezTo>
                      <a:pt x="2113" y="4175"/>
                      <a:pt x="1822" y="3773"/>
                      <a:pt x="1487" y="3386"/>
                    </a:cubicBezTo>
                    <a:lnTo>
                      <a:pt x="1487" y="3386"/>
                    </a:lnTo>
                    <a:cubicBezTo>
                      <a:pt x="1601" y="3887"/>
                      <a:pt x="1783" y="4357"/>
                      <a:pt x="1995" y="4813"/>
                    </a:cubicBezTo>
                    <a:cubicBezTo>
                      <a:pt x="2209" y="5268"/>
                      <a:pt x="2458" y="5708"/>
                      <a:pt x="2735" y="6125"/>
                    </a:cubicBezTo>
                    <a:cubicBezTo>
                      <a:pt x="2809" y="6237"/>
                      <a:pt x="2885" y="6348"/>
                      <a:pt x="2963" y="6456"/>
                    </a:cubicBezTo>
                    <a:cubicBezTo>
                      <a:pt x="2636" y="6230"/>
                      <a:pt x="2306" y="6008"/>
                      <a:pt x="1966" y="5788"/>
                    </a:cubicBezTo>
                    <a:cubicBezTo>
                      <a:pt x="1558" y="5531"/>
                      <a:pt x="1147" y="5268"/>
                      <a:pt x="665" y="5041"/>
                    </a:cubicBezTo>
                    <a:lnTo>
                      <a:pt x="665" y="5041"/>
                    </a:lnTo>
                    <a:cubicBezTo>
                      <a:pt x="736" y="5251"/>
                      <a:pt x="827" y="5450"/>
                      <a:pt x="930" y="5638"/>
                    </a:cubicBezTo>
                    <a:cubicBezTo>
                      <a:pt x="669" y="5389"/>
                      <a:pt x="403" y="5139"/>
                      <a:pt x="125" y="4895"/>
                    </a:cubicBezTo>
                    <a:lnTo>
                      <a:pt x="125" y="4895"/>
                    </a:lnTo>
                    <a:cubicBezTo>
                      <a:pt x="378" y="5443"/>
                      <a:pt x="709" y="5948"/>
                      <a:pt x="1074" y="6424"/>
                    </a:cubicBezTo>
                    <a:cubicBezTo>
                      <a:pt x="1443" y="6897"/>
                      <a:pt x="1851" y="7341"/>
                      <a:pt x="2292" y="7746"/>
                    </a:cubicBezTo>
                    <a:cubicBezTo>
                      <a:pt x="2313" y="7766"/>
                      <a:pt x="2336" y="7786"/>
                      <a:pt x="2356" y="7805"/>
                    </a:cubicBezTo>
                    <a:cubicBezTo>
                      <a:pt x="2291" y="7748"/>
                      <a:pt x="2224" y="7692"/>
                      <a:pt x="2157" y="7637"/>
                    </a:cubicBezTo>
                    <a:cubicBezTo>
                      <a:pt x="1830" y="7366"/>
                      <a:pt x="1488" y="7111"/>
                      <a:pt x="1134" y="6874"/>
                    </a:cubicBezTo>
                    <a:cubicBezTo>
                      <a:pt x="777" y="6639"/>
                      <a:pt x="407" y="6419"/>
                      <a:pt x="1" y="6245"/>
                    </a:cubicBezTo>
                    <a:lnTo>
                      <a:pt x="1" y="6245"/>
                    </a:lnTo>
                    <a:cubicBezTo>
                      <a:pt x="248" y="6612"/>
                      <a:pt x="534" y="6933"/>
                      <a:pt x="835" y="7238"/>
                    </a:cubicBezTo>
                    <a:cubicBezTo>
                      <a:pt x="1134" y="7543"/>
                      <a:pt x="1449" y="7830"/>
                      <a:pt x="1777" y="8098"/>
                    </a:cubicBezTo>
                    <a:cubicBezTo>
                      <a:pt x="2104" y="8370"/>
                      <a:pt x="2445" y="8624"/>
                      <a:pt x="2802" y="8861"/>
                    </a:cubicBezTo>
                    <a:cubicBezTo>
                      <a:pt x="3160" y="9096"/>
                      <a:pt x="3528" y="9316"/>
                      <a:pt x="3936" y="9490"/>
                    </a:cubicBezTo>
                    <a:cubicBezTo>
                      <a:pt x="3687" y="9125"/>
                      <a:pt x="3399" y="8803"/>
                      <a:pt x="3102" y="8497"/>
                    </a:cubicBezTo>
                    <a:cubicBezTo>
                      <a:pt x="2946" y="8338"/>
                      <a:pt x="2785" y="8185"/>
                      <a:pt x="2620" y="8036"/>
                    </a:cubicBezTo>
                    <a:lnTo>
                      <a:pt x="2620" y="8036"/>
                    </a:lnTo>
                    <a:cubicBezTo>
                      <a:pt x="2966" y="8332"/>
                      <a:pt x="3330" y="8605"/>
                      <a:pt x="3709" y="8855"/>
                    </a:cubicBezTo>
                    <a:cubicBezTo>
                      <a:pt x="4211" y="9184"/>
                      <a:pt x="4740" y="9474"/>
                      <a:pt x="5304" y="9684"/>
                    </a:cubicBezTo>
                    <a:cubicBezTo>
                      <a:pt x="4870" y="9263"/>
                      <a:pt x="4429" y="8876"/>
                      <a:pt x="3994" y="8482"/>
                    </a:cubicBezTo>
                    <a:cubicBezTo>
                      <a:pt x="3741" y="8254"/>
                      <a:pt x="3489" y="8027"/>
                      <a:pt x="3239" y="7798"/>
                    </a:cubicBezTo>
                    <a:lnTo>
                      <a:pt x="3239" y="7798"/>
                    </a:lnTo>
                    <a:cubicBezTo>
                      <a:pt x="3462" y="7913"/>
                      <a:pt x="3695" y="8016"/>
                      <a:pt x="3932" y="8101"/>
                    </a:cubicBezTo>
                    <a:cubicBezTo>
                      <a:pt x="4092" y="8157"/>
                      <a:pt x="4258" y="8207"/>
                      <a:pt x="4423" y="8248"/>
                    </a:cubicBezTo>
                    <a:cubicBezTo>
                      <a:pt x="4447" y="8289"/>
                      <a:pt x="4475" y="8330"/>
                      <a:pt x="4500" y="8370"/>
                    </a:cubicBezTo>
                    <a:lnTo>
                      <a:pt x="4529" y="8274"/>
                    </a:lnTo>
                    <a:cubicBezTo>
                      <a:pt x="4600" y="8291"/>
                      <a:pt x="4673" y="8304"/>
                      <a:pt x="4745" y="8317"/>
                    </a:cubicBezTo>
                    <a:cubicBezTo>
                      <a:pt x="4755" y="8324"/>
                      <a:pt x="4764" y="8330"/>
                      <a:pt x="4773" y="8338"/>
                    </a:cubicBezTo>
                    <a:cubicBezTo>
                      <a:pt x="4770" y="8332"/>
                      <a:pt x="4767" y="8327"/>
                      <a:pt x="4764" y="8321"/>
                    </a:cubicBezTo>
                    <a:lnTo>
                      <a:pt x="4764" y="8321"/>
                    </a:lnTo>
                    <a:cubicBezTo>
                      <a:pt x="4823" y="8330"/>
                      <a:pt x="4884" y="8339"/>
                      <a:pt x="4942" y="8345"/>
                    </a:cubicBezTo>
                    <a:cubicBezTo>
                      <a:pt x="4924" y="8465"/>
                      <a:pt x="4910" y="8586"/>
                      <a:pt x="4899" y="8708"/>
                    </a:cubicBezTo>
                    <a:cubicBezTo>
                      <a:pt x="4975" y="8593"/>
                      <a:pt x="5051" y="8476"/>
                      <a:pt x="5122" y="8360"/>
                    </a:cubicBezTo>
                    <a:cubicBezTo>
                      <a:pt x="5196" y="8366"/>
                      <a:pt x="5270" y="8368"/>
                      <a:pt x="5345" y="8368"/>
                    </a:cubicBezTo>
                    <a:cubicBezTo>
                      <a:pt x="5379" y="8368"/>
                      <a:pt x="5414" y="8368"/>
                      <a:pt x="5448" y="8367"/>
                    </a:cubicBezTo>
                    <a:cubicBezTo>
                      <a:pt x="5380" y="8300"/>
                      <a:pt x="5310" y="8236"/>
                      <a:pt x="5242" y="8172"/>
                    </a:cubicBezTo>
                    <a:cubicBezTo>
                      <a:pt x="5479" y="7796"/>
                      <a:pt x="5705" y="7425"/>
                      <a:pt x="5935" y="7056"/>
                    </a:cubicBezTo>
                    <a:cubicBezTo>
                      <a:pt x="6273" y="6524"/>
                      <a:pt x="6615" y="5993"/>
                      <a:pt x="6966" y="5468"/>
                    </a:cubicBezTo>
                    <a:cubicBezTo>
                      <a:pt x="7320" y="4945"/>
                      <a:pt x="7682" y="4426"/>
                      <a:pt x="8057" y="3909"/>
                    </a:cubicBezTo>
                    <a:cubicBezTo>
                      <a:pt x="8430" y="3391"/>
                      <a:pt x="8817" y="2878"/>
                      <a:pt x="9193" y="2324"/>
                    </a:cubicBezTo>
                    <a:lnTo>
                      <a:pt x="9193" y="2324"/>
                    </a:lnTo>
                    <a:cubicBezTo>
                      <a:pt x="8595" y="2628"/>
                      <a:pt x="8064" y="3037"/>
                      <a:pt x="7584" y="3494"/>
                    </a:cubicBezTo>
                    <a:cubicBezTo>
                      <a:pt x="7103" y="3953"/>
                      <a:pt x="6674" y="4467"/>
                      <a:pt x="6304" y="5021"/>
                    </a:cubicBezTo>
                    <a:cubicBezTo>
                      <a:pt x="5932" y="5574"/>
                      <a:pt x="5620" y="6166"/>
                      <a:pt x="5377" y="6783"/>
                    </a:cubicBezTo>
                    <a:cubicBezTo>
                      <a:pt x="5225" y="7171"/>
                      <a:pt x="5099" y="7570"/>
                      <a:pt x="5013" y="7978"/>
                    </a:cubicBezTo>
                    <a:cubicBezTo>
                      <a:pt x="4940" y="7918"/>
                      <a:pt x="4869" y="7858"/>
                      <a:pt x="4796" y="7801"/>
                    </a:cubicBezTo>
                    <a:cubicBezTo>
                      <a:pt x="5139" y="7191"/>
                      <a:pt x="5380" y="6572"/>
                      <a:pt x="5604" y="5955"/>
                    </a:cubicBezTo>
                    <a:cubicBezTo>
                      <a:pt x="5827" y="5318"/>
                      <a:pt x="6022" y="4677"/>
                      <a:pt x="6188" y="4031"/>
                    </a:cubicBezTo>
                    <a:cubicBezTo>
                      <a:pt x="6355" y="3385"/>
                      <a:pt x="6495" y="2731"/>
                      <a:pt x="6605" y="2065"/>
                    </a:cubicBezTo>
                    <a:cubicBezTo>
                      <a:pt x="6709" y="1398"/>
                      <a:pt x="6798" y="721"/>
                      <a:pt x="67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a:off x="1069575" y="4457628"/>
                <a:ext cx="274477" cy="236225"/>
              </a:xfrm>
              <a:custGeom>
                <a:rect b="b" l="l" r="r" t="t"/>
                <a:pathLst>
                  <a:path extrusionOk="0" h="4576" w="5317">
                    <a:moveTo>
                      <a:pt x="2145" y="3297"/>
                    </a:moveTo>
                    <a:cubicBezTo>
                      <a:pt x="2129" y="3369"/>
                      <a:pt x="2113" y="3443"/>
                      <a:pt x="2100" y="3517"/>
                    </a:cubicBezTo>
                    <a:cubicBezTo>
                      <a:pt x="2089" y="3498"/>
                      <a:pt x="2077" y="3479"/>
                      <a:pt x="2065" y="3460"/>
                    </a:cubicBezTo>
                    <a:cubicBezTo>
                      <a:pt x="2092" y="3407"/>
                      <a:pt x="2121" y="3352"/>
                      <a:pt x="2145" y="3297"/>
                    </a:cubicBezTo>
                    <a:close/>
                    <a:moveTo>
                      <a:pt x="4534" y="0"/>
                    </a:moveTo>
                    <a:cubicBezTo>
                      <a:pt x="4202" y="194"/>
                      <a:pt x="3924" y="439"/>
                      <a:pt x="3666" y="698"/>
                    </a:cubicBezTo>
                    <a:cubicBezTo>
                      <a:pt x="3410" y="962"/>
                      <a:pt x="3178" y="1244"/>
                      <a:pt x="2973" y="1546"/>
                    </a:cubicBezTo>
                    <a:cubicBezTo>
                      <a:pt x="2767" y="1848"/>
                      <a:pt x="2585" y="2163"/>
                      <a:pt x="2433" y="2497"/>
                    </a:cubicBezTo>
                    <a:cubicBezTo>
                      <a:pt x="2424" y="2516"/>
                      <a:pt x="2417" y="2535"/>
                      <a:pt x="2409" y="2554"/>
                    </a:cubicBezTo>
                    <a:cubicBezTo>
                      <a:pt x="2441" y="2424"/>
                      <a:pt x="2470" y="2290"/>
                      <a:pt x="2491" y="2155"/>
                    </a:cubicBezTo>
                    <a:cubicBezTo>
                      <a:pt x="2537" y="1873"/>
                      <a:pt x="2555" y="1590"/>
                      <a:pt x="2547" y="1299"/>
                    </a:cubicBezTo>
                    <a:cubicBezTo>
                      <a:pt x="2537" y="1010"/>
                      <a:pt x="2502" y="719"/>
                      <a:pt x="2397" y="425"/>
                    </a:cubicBezTo>
                    <a:cubicBezTo>
                      <a:pt x="2235" y="692"/>
                      <a:pt x="2135" y="962"/>
                      <a:pt x="2050" y="1235"/>
                    </a:cubicBezTo>
                    <a:cubicBezTo>
                      <a:pt x="1966" y="1506"/>
                      <a:pt x="1903" y="1781"/>
                      <a:pt x="1860" y="2055"/>
                    </a:cubicBezTo>
                    <a:cubicBezTo>
                      <a:pt x="1828" y="2251"/>
                      <a:pt x="1807" y="2448"/>
                      <a:pt x="1795" y="2645"/>
                    </a:cubicBezTo>
                    <a:cubicBezTo>
                      <a:pt x="1765" y="2512"/>
                      <a:pt x="1734" y="2381"/>
                      <a:pt x="1704" y="2249"/>
                    </a:cubicBezTo>
                    <a:cubicBezTo>
                      <a:pt x="1643" y="1995"/>
                      <a:pt x="1577" y="1741"/>
                      <a:pt x="1508" y="1487"/>
                    </a:cubicBezTo>
                    <a:cubicBezTo>
                      <a:pt x="1438" y="1233"/>
                      <a:pt x="1367" y="979"/>
                      <a:pt x="1269" y="724"/>
                    </a:cubicBezTo>
                    <a:cubicBezTo>
                      <a:pt x="1234" y="995"/>
                      <a:pt x="1240" y="1265"/>
                      <a:pt x="1263" y="1532"/>
                    </a:cubicBezTo>
                    <a:cubicBezTo>
                      <a:pt x="1287" y="1799"/>
                      <a:pt x="1329" y="2064"/>
                      <a:pt x="1393" y="2324"/>
                    </a:cubicBezTo>
                    <a:cubicBezTo>
                      <a:pt x="1410" y="2395"/>
                      <a:pt x="1428" y="2463"/>
                      <a:pt x="1448" y="2532"/>
                    </a:cubicBezTo>
                    <a:cubicBezTo>
                      <a:pt x="1326" y="2359"/>
                      <a:pt x="1202" y="2186"/>
                      <a:pt x="1071" y="2016"/>
                    </a:cubicBezTo>
                    <a:cubicBezTo>
                      <a:pt x="915" y="1813"/>
                      <a:pt x="756" y="1606"/>
                      <a:pt x="557" y="1405"/>
                    </a:cubicBezTo>
                    <a:lnTo>
                      <a:pt x="557" y="1405"/>
                    </a:lnTo>
                    <a:cubicBezTo>
                      <a:pt x="553" y="1524"/>
                      <a:pt x="563" y="1640"/>
                      <a:pt x="582" y="1753"/>
                    </a:cubicBezTo>
                    <a:cubicBezTo>
                      <a:pt x="497" y="1581"/>
                      <a:pt x="407" y="1406"/>
                      <a:pt x="312" y="1235"/>
                    </a:cubicBezTo>
                    <a:lnTo>
                      <a:pt x="312" y="1235"/>
                    </a:lnTo>
                    <a:cubicBezTo>
                      <a:pt x="339" y="1555"/>
                      <a:pt x="413" y="1867"/>
                      <a:pt x="509" y="2172"/>
                    </a:cubicBezTo>
                    <a:cubicBezTo>
                      <a:pt x="609" y="2475"/>
                      <a:pt x="729" y="2774"/>
                      <a:pt x="876" y="3058"/>
                    </a:cubicBezTo>
                    <a:cubicBezTo>
                      <a:pt x="880" y="3066"/>
                      <a:pt x="884" y="3073"/>
                      <a:pt x="888" y="3081"/>
                    </a:cubicBezTo>
                    <a:lnTo>
                      <a:pt x="888" y="3081"/>
                    </a:lnTo>
                    <a:cubicBezTo>
                      <a:pt x="869" y="3047"/>
                      <a:pt x="848" y="3012"/>
                      <a:pt x="827" y="2979"/>
                    </a:cubicBezTo>
                    <a:cubicBezTo>
                      <a:pt x="714" y="2783"/>
                      <a:pt x="589" y="2594"/>
                      <a:pt x="454" y="2410"/>
                    </a:cubicBezTo>
                    <a:cubicBezTo>
                      <a:pt x="318" y="2228"/>
                      <a:pt x="174" y="2049"/>
                      <a:pt x="1" y="1888"/>
                    </a:cubicBezTo>
                    <a:lnTo>
                      <a:pt x="1" y="1888"/>
                    </a:lnTo>
                    <a:cubicBezTo>
                      <a:pt x="58" y="2117"/>
                      <a:pt x="143" y="2330"/>
                      <a:pt x="236" y="2536"/>
                    </a:cubicBezTo>
                    <a:cubicBezTo>
                      <a:pt x="331" y="2744"/>
                      <a:pt x="436" y="2944"/>
                      <a:pt x="551" y="3140"/>
                    </a:cubicBezTo>
                    <a:cubicBezTo>
                      <a:pt x="667" y="3335"/>
                      <a:pt x="789" y="3525"/>
                      <a:pt x="924" y="3708"/>
                    </a:cubicBezTo>
                    <a:cubicBezTo>
                      <a:pt x="1061" y="3890"/>
                      <a:pt x="1205" y="4068"/>
                      <a:pt x="1376" y="4230"/>
                    </a:cubicBezTo>
                    <a:cubicBezTo>
                      <a:pt x="1319" y="4000"/>
                      <a:pt x="1232" y="3787"/>
                      <a:pt x="1141" y="3581"/>
                    </a:cubicBezTo>
                    <a:cubicBezTo>
                      <a:pt x="1091" y="3472"/>
                      <a:pt x="1038" y="3363"/>
                      <a:pt x="982" y="3256"/>
                    </a:cubicBezTo>
                    <a:lnTo>
                      <a:pt x="982" y="3256"/>
                    </a:lnTo>
                    <a:cubicBezTo>
                      <a:pt x="1100" y="3469"/>
                      <a:pt x="1235" y="3674"/>
                      <a:pt x="1379" y="3869"/>
                    </a:cubicBezTo>
                    <a:cubicBezTo>
                      <a:pt x="1570" y="4125"/>
                      <a:pt x="1781" y="4367"/>
                      <a:pt x="2025" y="4576"/>
                    </a:cubicBezTo>
                    <a:cubicBezTo>
                      <a:pt x="1886" y="4286"/>
                      <a:pt x="1736" y="4012"/>
                      <a:pt x="1589" y="3737"/>
                    </a:cubicBezTo>
                    <a:cubicBezTo>
                      <a:pt x="1502" y="3575"/>
                      <a:pt x="1417" y="3416"/>
                      <a:pt x="1334" y="3255"/>
                    </a:cubicBezTo>
                    <a:lnTo>
                      <a:pt x="1334" y="3255"/>
                    </a:lnTo>
                    <a:cubicBezTo>
                      <a:pt x="1425" y="3354"/>
                      <a:pt x="1523" y="3449"/>
                      <a:pt x="1627" y="3534"/>
                    </a:cubicBezTo>
                    <a:cubicBezTo>
                      <a:pt x="1696" y="3593"/>
                      <a:pt x="1771" y="3648"/>
                      <a:pt x="1846" y="3699"/>
                    </a:cubicBezTo>
                    <a:cubicBezTo>
                      <a:pt x="1851" y="3724"/>
                      <a:pt x="1856" y="3748"/>
                      <a:pt x="1862" y="3772"/>
                    </a:cubicBezTo>
                    <a:cubicBezTo>
                      <a:pt x="1872" y="3757"/>
                      <a:pt x="1881" y="3745"/>
                      <a:pt x="1893" y="3730"/>
                    </a:cubicBezTo>
                    <a:cubicBezTo>
                      <a:pt x="1925" y="3749"/>
                      <a:pt x="1960" y="3771"/>
                      <a:pt x="1994" y="3790"/>
                    </a:cubicBezTo>
                    <a:cubicBezTo>
                      <a:pt x="1998" y="3795"/>
                      <a:pt x="2001" y="3801"/>
                      <a:pt x="2006" y="3805"/>
                    </a:cubicBezTo>
                    <a:cubicBezTo>
                      <a:pt x="2006" y="3801"/>
                      <a:pt x="2006" y="3798"/>
                      <a:pt x="2003" y="3793"/>
                    </a:cubicBezTo>
                    <a:lnTo>
                      <a:pt x="2003" y="3793"/>
                    </a:lnTo>
                    <a:lnTo>
                      <a:pt x="2089" y="3839"/>
                    </a:lnTo>
                    <a:cubicBezTo>
                      <a:pt x="2056" y="3899"/>
                      <a:pt x="2028" y="3959"/>
                      <a:pt x="2001" y="4018"/>
                    </a:cubicBezTo>
                    <a:cubicBezTo>
                      <a:pt x="2060" y="3974"/>
                      <a:pt x="2119" y="3928"/>
                      <a:pt x="2177" y="3884"/>
                    </a:cubicBezTo>
                    <a:cubicBezTo>
                      <a:pt x="2230" y="3907"/>
                      <a:pt x="2283" y="3928"/>
                      <a:pt x="2339" y="3947"/>
                    </a:cubicBezTo>
                    <a:cubicBezTo>
                      <a:pt x="2317" y="3901"/>
                      <a:pt x="2294" y="3857"/>
                      <a:pt x="2271" y="3813"/>
                    </a:cubicBezTo>
                    <a:cubicBezTo>
                      <a:pt x="2458" y="3666"/>
                      <a:pt x="2638" y="3522"/>
                      <a:pt x="2822" y="3381"/>
                    </a:cubicBezTo>
                    <a:cubicBezTo>
                      <a:pt x="3090" y="3170"/>
                      <a:pt x="3357" y="2967"/>
                      <a:pt x="3630" y="2770"/>
                    </a:cubicBezTo>
                    <a:cubicBezTo>
                      <a:pt x="3903" y="2572"/>
                      <a:pt x="4177" y="2380"/>
                      <a:pt x="4460" y="2190"/>
                    </a:cubicBezTo>
                    <a:cubicBezTo>
                      <a:pt x="4740" y="1998"/>
                      <a:pt x="5028" y="1813"/>
                      <a:pt x="5316" y="1603"/>
                    </a:cubicBezTo>
                    <a:lnTo>
                      <a:pt x="5316" y="1603"/>
                    </a:lnTo>
                    <a:cubicBezTo>
                      <a:pt x="4963" y="1647"/>
                      <a:pt x="4623" y="1755"/>
                      <a:pt x="4299" y="1896"/>
                    </a:cubicBezTo>
                    <a:cubicBezTo>
                      <a:pt x="3974" y="2039"/>
                      <a:pt x="3666" y="2216"/>
                      <a:pt x="3380" y="2427"/>
                    </a:cubicBezTo>
                    <a:cubicBezTo>
                      <a:pt x="3093" y="2635"/>
                      <a:pt x="2828" y="2874"/>
                      <a:pt x="2593" y="3140"/>
                    </a:cubicBezTo>
                    <a:cubicBezTo>
                      <a:pt x="2447" y="3307"/>
                      <a:pt x="2311" y="3482"/>
                      <a:pt x="2192" y="3670"/>
                    </a:cubicBezTo>
                    <a:cubicBezTo>
                      <a:pt x="2168" y="3627"/>
                      <a:pt x="2142" y="3586"/>
                      <a:pt x="2116" y="3542"/>
                    </a:cubicBezTo>
                    <a:cubicBezTo>
                      <a:pt x="2400" y="3299"/>
                      <a:pt x="2635" y="3034"/>
                      <a:pt x="2858" y="2764"/>
                    </a:cubicBezTo>
                    <a:cubicBezTo>
                      <a:pt x="3087" y="2488"/>
                      <a:pt x="3299" y="2201"/>
                      <a:pt x="3501" y="1910"/>
                    </a:cubicBezTo>
                    <a:cubicBezTo>
                      <a:pt x="3701" y="1615"/>
                      <a:pt x="3891" y="1317"/>
                      <a:pt x="4068" y="1001"/>
                    </a:cubicBezTo>
                    <a:cubicBezTo>
                      <a:pt x="4243" y="686"/>
                      <a:pt x="4410" y="364"/>
                      <a:pt x="4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a:off x="7976976" y="4474948"/>
                <a:ext cx="224063" cy="192127"/>
              </a:xfrm>
              <a:custGeom>
                <a:rect b="b" l="l" r="r" t="t"/>
                <a:pathLst>
                  <a:path extrusionOk="0" h="2617" w="3052">
                    <a:moveTo>
                      <a:pt x="1237" y="1892"/>
                    </a:moveTo>
                    <a:cubicBezTo>
                      <a:pt x="1224" y="1933"/>
                      <a:pt x="1217" y="1975"/>
                      <a:pt x="1209" y="2018"/>
                    </a:cubicBezTo>
                    <a:cubicBezTo>
                      <a:pt x="1202" y="2007"/>
                      <a:pt x="1196" y="1995"/>
                      <a:pt x="1188" y="1984"/>
                    </a:cubicBezTo>
                    <a:cubicBezTo>
                      <a:pt x="1206" y="1954"/>
                      <a:pt x="1221" y="1922"/>
                      <a:pt x="1237" y="1892"/>
                    </a:cubicBezTo>
                    <a:close/>
                    <a:moveTo>
                      <a:pt x="2603" y="0"/>
                    </a:moveTo>
                    <a:lnTo>
                      <a:pt x="2603" y="0"/>
                    </a:lnTo>
                    <a:cubicBezTo>
                      <a:pt x="2413" y="113"/>
                      <a:pt x="2253" y="251"/>
                      <a:pt x="2104" y="401"/>
                    </a:cubicBezTo>
                    <a:cubicBezTo>
                      <a:pt x="1958" y="551"/>
                      <a:pt x="1826" y="713"/>
                      <a:pt x="1708" y="886"/>
                    </a:cubicBezTo>
                    <a:cubicBezTo>
                      <a:pt x="1591" y="1059"/>
                      <a:pt x="1487" y="1241"/>
                      <a:pt x="1399" y="1432"/>
                    </a:cubicBezTo>
                    <a:cubicBezTo>
                      <a:pt x="1394" y="1444"/>
                      <a:pt x="1390" y="1455"/>
                      <a:pt x="1384" y="1467"/>
                    </a:cubicBezTo>
                    <a:cubicBezTo>
                      <a:pt x="1403" y="1391"/>
                      <a:pt x="1419" y="1315"/>
                      <a:pt x="1432" y="1236"/>
                    </a:cubicBezTo>
                    <a:cubicBezTo>
                      <a:pt x="1458" y="1076"/>
                      <a:pt x="1470" y="910"/>
                      <a:pt x="1464" y="747"/>
                    </a:cubicBezTo>
                    <a:cubicBezTo>
                      <a:pt x="1458" y="581"/>
                      <a:pt x="1437" y="414"/>
                      <a:pt x="1379" y="246"/>
                    </a:cubicBezTo>
                    <a:cubicBezTo>
                      <a:pt x="1285" y="399"/>
                      <a:pt x="1227" y="552"/>
                      <a:pt x="1177" y="709"/>
                    </a:cubicBezTo>
                    <a:cubicBezTo>
                      <a:pt x="1130" y="863"/>
                      <a:pt x="1094" y="1021"/>
                      <a:pt x="1070" y="1179"/>
                    </a:cubicBezTo>
                    <a:cubicBezTo>
                      <a:pt x="1053" y="1290"/>
                      <a:pt x="1039" y="1402"/>
                      <a:pt x="1032" y="1516"/>
                    </a:cubicBezTo>
                    <a:cubicBezTo>
                      <a:pt x="1015" y="1440"/>
                      <a:pt x="997" y="1364"/>
                      <a:pt x="979" y="1288"/>
                    </a:cubicBezTo>
                    <a:cubicBezTo>
                      <a:pt x="944" y="1142"/>
                      <a:pt x="906" y="998"/>
                      <a:pt x="866" y="853"/>
                    </a:cubicBezTo>
                    <a:cubicBezTo>
                      <a:pt x="827" y="706"/>
                      <a:pt x="785" y="560"/>
                      <a:pt x="728" y="414"/>
                    </a:cubicBezTo>
                    <a:cubicBezTo>
                      <a:pt x="709" y="569"/>
                      <a:pt x="712" y="724"/>
                      <a:pt x="724" y="877"/>
                    </a:cubicBezTo>
                    <a:cubicBezTo>
                      <a:pt x="738" y="1030"/>
                      <a:pt x="762" y="1182"/>
                      <a:pt x="798" y="1331"/>
                    </a:cubicBezTo>
                    <a:cubicBezTo>
                      <a:pt x="807" y="1370"/>
                      <a:pt x="819" y="1409"/>
                      <a:pt x="829" y="1449"/>
                    </a:cubicBezTo>
                    <a:cubicBezTo>
                      <a:pt x="759" y="1350"/>
                      <a:pt x="686" y="1252"/>
                      <a:pt x="613" y="1153"/>
                    </a:cubicBezTo>
                    <a:cubicBezTo>
                      <a:pt x="524" y="1036"/>
                      <a:pt x="433" y="918"/>
                      <a:pt x="319" y="803"/>
                    </a:cubicBezTo>
                    <a:lnTo>
                      <a:pt x="319" y="803"/>
                    </a:lnTo>
                    <a:cubicBezTo>
                      <a:pt x="317" y="871"/>
                      <a:pt x="322" y="938"/>
                      <a:pt x="333" y="1004"/>
                    </a:cubicBezTo>
                    <a:cubicBezTo>
                      <a:pt x="283" y="906"/>
                      <a:pt x="231" y="804"/>
                      <a:pt x="178" y="704"/>
                    </a:cubicBezTo>
                    <a:lnTo>
                      <a:pt x="178" y="704"/>
                    </a:lnTo>
                    <a:cubicBezTo>
                      <a:pt x="193" y="888"/>
                      <a:pt x="236" y="1067"/>
                      <a:pt x="292" y="1241"/>
                    </a:cubicBezTo>
                    <a:cubicBezTo>
                      <a:pt x="349" y="1415"/>
                      <a:pt x="418" y="1585"/>
                      <a:pt x="502" y="1748"/>
                    </a:cubicBezTo>
                    <a:cubicBezTo>
                      <a:pt x="507" y="1757"/>
                      <a:pt x="512" y="1764"/>
                      <a:pt x="516" y="1773"/>
                    </a:cubicBezTo>
                    <a:cubicBezTo>
                      <a:pt x="502" y="1749"/>
                      <a:pt x="489" y="1726"/>
                      <a:pt x="474" y="1702"/>
                    </a:cubicBezTo>
                    <a:cubicBezTo>
                      <a:pt x="408" y="1590"/>
                      <a:pt x="337" y="1482"/>
                      <a:pt x="260" y="1376"/>
                    </a:cubicBezTo>
                    <a:cubicBezTo>
                      <a:pt x="182" y="1271"/>
                      <a:pt x="99" y="1168"/>
                      <a:pt x="0" y="1076"/>
                    </a:cubicBezTo>
                    <a:lnTo>
                      <a:pt x="0" y="1076"/>
                    </a:lnTo>
                    <a:cubicBezTo>
                      <a:pt x="32" y="1206"/>
                      <a:pt x="82" y="1327"/>
                      <a:pt x="135" y="1447"/>
                    </a:cubicBezTo>
                    <a:cubicBezTo>
                      <a:pt x="190" y="1567"/>
                      <a:pt x="249" y="1681"/>
                      <a:pt x="314" y="1793"/>
                    </a:cubicBezTo>
                    <a:cubicBezTo>
                      <a:pt x="381" y="1904"/>
                      <a:pt x="451" y="2013"/>
                      <a:pt x="530" y="2119"/>
                    </a:cubicBezTo>
                    <a:cubicBezTo>
                      <a:pt x="607" y="2222"/>
                      <a:pt x="691" y="2325"/>
                      <a:pt x="789" y="2418"/>
                    </a:cubicBezTo>
                    <a:cubicBezTo>
                      <a:pt x="757" y="2287"/>
                      <a:pt x="707" y="2166"/>
                      <a:pt x="654" y="2046"/>
                    </a:cubicBezTo>
                    <a:cubicBezTo>
                      <a:pt x="625" y="1984"/>
                      <a:pt x="595" y="1922"/>
                      <a:pt x="563" y="1861"/>
                    </a:cubicBezTo>
                    <a:lnTo>
                      <a:pt x="563" y="1861"/>
                    </a:lnTo>
                    <a:cubicBezTo>
                      <a:pt x="631" y="1983"/>
                      <a:pt x="709" y="2099"/>
                      <a:pt x="791" y="2212"/>
                    </a:cubicBezTo>
                    <a:cubicBezTo>
                      <a:pt x="901" y="2357"/>
                      <a:pt x="1023" y="2495"/>
                      <a:pt x="1162" y="2617"/>
                    </a:cubicBezTo>
                    <a:cubicBezTo>
                      <a:pt x="1083" y="2450"/>
                      <a:pt x="995" y="2294"/>
                      <a:pt x="912" y="2136"/>
                    </a:cubicBezTo>
                    <a:cubicBezTo>
                      <a:pt x="863" y="2045"/>
                      <a:pt x="815" y="1952"/>
                      <a:pt x="766" y="1861"/>
                    </a:cubicBezTo>
                    <a:lnTo>
                      <a:pt x="766" y="1861"/>
                    </a:lnTo>
                    <a:cubicBezTo>
                      <a:pt x="819" y="1917"/>
                      <a:pt x="874" y="1971"/>
                      <a:pt x="933" y="2021"/>
                    </a:cubicBezTo>
                    <a:cubicBezTo>
                      <a:pt x="973" y="2054"/>
                      <a:pt x="1015" y="2084"/>
                      <a:pt x="1058" y="2115"/>
                    </a:cubicBezTo>
                    <a:cubicBezTo>
                      <a:pt x="1062" y="2130"/>
                      <a:pt x="1064" y="2143"/>
                      <a:pt x="1068" y="2159"/>
                    </a:cubicBezTo>
                    <a:cubicBezTo>
                      <a:pt x="1073" y="2151"/>
                      <a:pt x="1079" y="2142"/>
                      <a:pt x="1086" y="2134"/>
                    </a:cubicBezTo>
                    <a:lnTo>
                      <a:pt x="1144" y="2168"/>
                    </a:lnTo>
                    <a:cubicBezTo>
                      <a:pt x="1146" y="2172"/>
                      <a:pt x="1147" y="2174"/>
                      <a:pt x="1149" y="2177"/>
                    </a:cubicBezTo>
                    <a:lnTo>
                      <a:pt x="1149" y="2172"/>
                    </a:lnTo>
                    <a:cubicBezTo>
                      <a:pt x="1167" y="2181"/>
                      <a:pt x="1182" y="2189"/>
                      <a:pt x="1199" y="2198"/>
                    </a:cubicBezTo>
                    <a:cubicBezTo>
                      <a:pt x="1185" y="2236"/>
                      <a:pt x="1168" y="2271"/>
                      <a:pt x="1153" y="2304"/>
                    </a:cubicBezTo>
                    <a:cubicBezTo>
                      <a:pt x="1186" y="2280"/>
                      <a:pt x="1221" y="2253"/>
                      <a:pt x="1253" y="2228"/>
                    </a:cubicBezTo>
                    <a:cubicBezTo>
                      <a:pt x="1284" y="2242"/>
                      <a:pt x="1314" y="2253"/>
                      <a:pt x="1346" y="2265"/>
                    </a:cubicBezTo>
                    <a:cubicBezTo>
                      <a:pt x="1332" y="2239"/>
                      <a:pt x="1320" y="2213"/>
                      <a:pt x="1306" y="2187"/>
                    </a:cubicBezTo>
                    <a:cubicBezTo>
                      <a:pt x="1414" y="2104"/>
                      <a:pt x="1517" y="2021"/>
                      <a:pt x="1623" y="1939"/>
                    </a:cubicBezTo>
                    <a:cubicBezTo>
                      <a:pt x="1776" y="1819"/>
                      <a:pt x="1930" y="1702"/>
                      <a:pt x="2086" y="1588"/>
                    </a:cubicBezTo>
                    <a:cubicBezTo>
                      <a:pt x="2241" y="1475"/>
                      <a:pt x="2400" y="1364"/>
                      <a:pt x="2561" y="1256"/>
                    </a:cubicBezTo>
                    <a:cubicBezTo>
                      <a:pt x="2723" y="1145"/>
                      <a:pt x="2887" y="1039"/>
                      <a:pt x="3052" y="921"/>
                    </a:cubicBezTo>
                    <a:lnTo>
                      <a:pt x="3052" y="921"/>
                    </a:lnTo>
                    <a:cubicBezTo>
                      <a:pt x="2849" y="945"/>
                      <a:pt x="2655" y="1007"/>
                      <a:pt x="2468" y="1088"/>
                    </a:cubicBezTo>
                    <a:cubicBezTo>
                      <a:pt x="2283" y="1168"/>
                      <a:pt x="2106" y="1271"/>
                      <a:pt x="1942" y="1391"/>
                    </a:cubicBezTo>
                    <a:cubicBezTo>
                      <a:pt x="1776" y="1509"/>
                      <a:pt x="1625" y="1646"/>
                      <a:pt x="1490" y="1798"/>
                    </a:cubicBezTo>
                    <a:cubicBezTo>
                      <a:pt x="1406" y="1893"/>
                      <a:pt x="1329" y="1995"/>
                      <a:pt x="1261" y="2104"/>
                    </a:cubicBezTo>
                    <a:cubicBezTo>
                      <a:pt x="1246" y="2078"/>
                      <a:pt x="1232" y="2054"/>
                      <a:pt x="1217" y="2030"/>
                    </a:cubicBezTo>
                    <a:cubicBezTo>
                      <a:pt x="1379" y="1892"/>
                      <a:pt x="1513" y="1740"/>
                      <a:pt x="1641" y="1584"/>
                    </a:cubicBezTo>
                    <a:cubicBezTo>
                      <a:pt x="1773" y="1425"/>
                      <a:pt x="1895" y="1262"/>
                      <a:pt x="2010" y="1092"/>
                    </a:cubicBezTo>
                    <a:cubicBezTo>
                      <a:pt x="2125" y="924"/>
                      <a:pt x="2233" y="751"/>
                      <a:pt x="2336" y="574"/>
                    </a:cubicBezTo>
                    <a:cubicBezTo>
                      <a:pt x="2436" y="393"/>
                      <a:pt x="2532" y="208"/>
                      <a:pt x="2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a:off x="622075" y="3302322"/>
                <a:ext cx="666190" cy="838603"/>
              </a:xfrm>
              <a:custGeom>
                <a:rect b="b" l="l" r="r" t="t"/>
                <a:pathLst>
                  <a:path extrusionOk="0" h="13760" w="10931">
                    <a:moveTo>
                      <a:pt x="10133" y="1"/>
                    </a:moveTo>
                    <a:lnTo>
                      <a:pt x="10133" y="1"/>
                    </a:lnTo>
                    <a:cubicBezTo>
                      <a:pt x="9921" y="189"/>
                      <a:pt x="9757" y="424"/>
                      <a:pt x="9607" y="659"/>
                    </a:cubicBezTo>
                    <a:cubicBezTo>
                      <a:pt x="9458" y="895"/>
                      <a:pt x="9326" y="1143"/>
                      <a:pt x="9203" y="1393"/>
                    </a:cubicBezTo>
                    <a:cubicBezTo>
                      <a:pt x="9084" y="1645"/>
                      <a:pt x="8973" y="1898"/>
                      <a:pt x="8874" y="2160"/>
                    </a:cubicBezTo>
                    <a:cubicBezTo>
                      <a:pt x="8803" y="2347"/>
                      <a:pt x="8738" y="2536"/>
                      <a:pt x="8685" y="2730"/>
                    </a:cubicBezTo>
                    <a:lnTo>
                      <a:pt x="8469" y="2932"/>
                    </a:lnTo>
                    <a:cubicBezTo>
                      <a:pt x="8277" y="3108"/>
                      <a:pt x="8093" y="3293"/>
                      <a:pt x="7911" y="3480"/>
                    </a:cubicBezTo>
                    <a:cubicBezTo>
                      <a:pt x="8102" y="2972"/>
                      <a:pt x="8280" y="2465"/>
                      <a:pt x="8469" y="1963"/>
                    </a:cubicBezTo>
                    <a:cubicBezTo>
                      <a:pt x="8583" y="1648"/>
                      <a:pt x="8709" y="1337"/>
                      <a:pt x="8830" y="1024"/>
                    </a:cubicBezTo>
                    <a:cubicBezTo>
                      <a:pt x="8952" y="712"/>
                      <a:pt x="9087" y="404"/>
                      <a:pt x="9208" y="84"/>
                    </a:cubicBezTo>
                    <a:lnTo>
                      <a:pt x="9208" y="84"/>
                    </a:lnTo>
                    <a:cubicBezTo>
                      <a:pt x="8996" y="351"/>
                      <a:pt x="8809" y="639"/>
                      <a:pt x="8651" y="941"/>
                    </a:cubicBezTo>
                    <a:cubicBezTo>
                      <a:pt x="8492" y="1243"/>
                      <a:pt x="8354" y="1555"/>
                      <a:pt x="8234" y="1874"/>
                    </a:cubicBezTo>
                    <a:cubicBezTo>
                      <a:pt x="8119" y="2194"/>
                      <a:pt x="8014" y="2518"/>
                      <a:pt x="7935" y="2847"/>
                    </a:cubicBezTo>
                    <a:cubicBezTo>
                      <a:pt x="7875" y="3096"/>
                      <a:pt x="7823" y="3346"/>
                      <a:pt x="7793" y="3598"/>
                    </a:cubicBezTo>
                    <a:cubicBezTo>
                      <a:pt x="7769" y="3625"/>
                      <a:pt x="7744" y="3649"/>
                      <a:pt x="7717" y="3677"/>
                    </a:cubicBezTo>
                    <a:cubicBezTo>
                      <a:pt x="7518" y="3874"/>
                      <a:pt x="7324" y="4077"/>
                      <a:pt x="7135" y="4280"/>
                    </a:cubicBezTo>
                    <a:cubicBezTo>
                      <a:pt x="7218" y="4086"/>
                      <a:pt x="7294" y="3889"/>
                      <a:pt x="7368" y="3692"/>
                    </a:cubicBezTo>
                    <a:cubicBezTo>
                      <a:pt x="7514" y="3307"/>
                      <a:pt x="7641" y="2915"/>
                      <a:pt x="7764" y="2526"/>
                    </a:cubicBezTo>
                    <a:lnTo>
                      <a:pt x="7937" y="1934"/>
                    </a:lnTo>
                    <a:cubicBezTo>
                      <a:pt x="7989" y="1736"/>
                      <a:pt x="8045" y="1538"/>
                      <a:pt x="8090" y="1337"/>
                    </a:cubicBezTo>
                    <a:cubicBezTo>
                      <a:pt x="8187" y="936"/>
                      <a:pt x="8275" y="533"/>
                      <a:pt x="8328" y="117"/>
                    </a:cubicBezTo>
                    <a:lnTo>
                      <a:pt x="8328" y="117"/>
                    </a:lnTo>
                    <a:cubicBezTo>
                      <a:pt x="8140" y="489"/>
                      <a:pt x="7984" y="871"/>
                      <a:pt x="7843" y="1255"/>
                    </a:cubicBezTo>
                    <a:cubicBezTo>
                      <a:pt x="7767" y="1447"/>
                      <a:pt x="7703" y="1641"/>
                      <a:pt x="7634" y="1836"/>
                    </a:cubicBezTo>
                    <a:lnTo>
                      <a:pt x="7444" y="2423"/>
                    </a:lnTo>
                    <a:cubicBezTo>
                      <a:pt x="7327" y="2817"/>
                      <a:pt x="7214" y="3213"/>
                      <a:pt x="7118" y="3613"/>
                    </a:cubicBezTo>
                    <a:cubicBezTo>
                      <a:pt x="7047" y="3907"/>
                      <a:pt x="6982" y="4202"/>
                      <a:pt x="6930" y="4502"/>
                    </a:cubicBezTo>
                    <a:cubicBezTo>
                      <a:pt x="6710" y="4744"/>
                      <a:pt x="6493" y="4987"/>
                      <a:pt x="6270" y="5228"/>
                    </a:cubicBezTo>
                    <a:cubicBezTo>
                      <a:pt x="6172" y="5345"/>
                      <a:pt x="6073" y="5459"/>
                      <a:pt x="5975" y="5574"/>
                    </a:cubicBezTo>
                    <a:cubicBezTo>
                      <a:pt x="6058" y="5368"/>
                      <a:pt x="6137" y="5158"/>
                      <a:pt x="6213" y="4951"/>
                    </a:cubicBezTo>
                    <a:cubicBezTo>
                      <a:pt x="6367" y="4523"/>
                      <a:pt x="6504" y="4091"/>
                      <a:pt x="6634" y="3657"/>
                    </a:cubicBezTo>
                    <a:lnTo>
                      <a:pt x="6816" y="3002"/>
                    </a:lnTo>
                    <a:cubicBezTo>
                      <a:pt x="6872" y="2782"/>
                      <a:pt x="6930" y="2562"/>
                      <a:pt x="6979" y="2341"/>
                    </a:cubicBezTo>
                    <a:cubicBezTo>
                      <a:pt x="7079" y="1896"/>
                      <a:pt x="7168" y="1449"/>
                      <a:pt x="7211" y="992"/>
                    </a:cubicBezTo>
                    <a:lnTo>
                      <a:pt x="7211" y="992"/>
                    </a:lnTo>
                    <a:cubicBezTo>
                      <a:pt x="7033" y="1414"/>
                      <a:pt x="6874" y="1839"/>
                      <a:pt x="6728" y="2268"/>
                    </a:cubicBezTo>
                    <a:cubicBezTo>
                      <a:pt x="6649" y="2482"/>
                      <a:pt x="6586" y="2699"/>
                      <a:pt x="6511" y="2912"/>
                    </a:cubicBezTo>
                    <a:lnTo>
                      <a:pt x="6313" y="3563"/>
                    </a:lnTo>
                    <a:cubicBezTo>
                      <a:pt x="6187" y="3998"/>
                      <a:pt x="6066" y="4435"/>
                      <a:pt x="5962" y="4876"/>
                    </a:cubicBezTo>
                    <a:cubicBezTo>
                      <a:pt x="5887" y="5192"/>
                      <a:pt x="5815" y="5507"/>
                      <a:pt x="5759" y="5829"/>
                    </a:cubicBezTo>
                    <a:cubicBezTo>
                      <a:pt x="5471" y="6166"/>
                      <a:pt x="5184" y="6507"/>
                      <a:pt x="4904" y="6853"/>
                    </a:cubicBezTo>
                    <a:lnTo>
                      <a:pt x="4901" y="6856"/>
                    </a:lnTo>
                    <a:cubicBezTo>
                      <a:pt x="4964" y="6543"/>
                      <a:pt x="5015" y="6229"/>
                      <a:pt x="5057" y="5915"/>
                    </a:cubicBezTo>
                    <a:cubicBezTo>
                      <a:pt x="5121" y="5447"/>
                      <a:pt x="5166" y="4977"/>
                      <a:pt x="5200" y="4506"/>
                    </a:cubicBezTo>
                    <a:cubicBezTo>
                      <a:pt x="5234" y="4036"/>
                      <a:pt x="5251" y="3566"/>
                      <a:pt x="5259" y="3096"/>
                    </a:cubicBezTo>
                    <a:lnTo>
                      <a:pt x="5262" y="2389"/>
                    </a:lnTo>
                    <a:cubicBezTo>
                      <a:pt x="5257" y="2150"/>
                      <a:pt x="5259" y="1919"/>
                      <a:pt x="5262" y="1676"/>
                    </a:cubicBezTo>
                    <a:lnTo>
                      <a:pt x="5262" y="1676"/>
                    </a:lnTo>
                    <a:cubicBezTo>
                      <a:pt x="5151" y="1890"/>
                      <a:pt x="5080" y="2127"/>
                      <a:pt x="5018" y="2357"/>
                    </a:cubicBezTo>
                    <a:cubicBezTo>
                      <a:pt x="4957" y="2589"/>
                      <a:pt x="4907" y="2823"/>
                      <a:pt x="4866" y="3058"/>
                    </a:cubicBezTo>
                    <a:cubicBezTo>
                      <a:pt x="4782" y="3528"/>
                      <a:pt x="4731" y="3998"/>
                      <a:pt x="4699" y="4473"/>
                    </a:cubicBezTo>
                    <a:cubicBezTo>
                      <a:pt x="4667" y="4945"/>
                      <a:pt x="4655" y="5418"/>
                      <a:pt x="4666" y="5893"/>
                    </a:cubicBezTo>
                    <a:cubicBezTo>
                      <a:pt x="4676" y="6275"/>
                      <a:pt x="4698" y="6658"/>
                      <a:pt x="4749" y="7044"/>
                    </a:cubicBezTo>
                    <a:cubicBezTo>
                      <a:pt x="4428" y="7441"/>
                      <a:pt x="4115" y="7843"/>
                      <a:pt x="3803" y="8246"/>
                    </a:cubicBezTo>
                    <a:cubicBezTo>
                      <a:pt x="3872" y="7878"/>
                      <a:pt x="3918" y="7508"/>
                      <a:pt x="3954" y="7138"/>
                    </a:cubicBezTo>
                    <a:cubicBezTo>
                      <a:pt x="4004" y="6619"/>
                      <a:pt x="4030" y="6099"/>
                      <a:pt x="4036" y="5580"/>
                    </a:cubicBezTo>
                    <a:cubicBezTo>
                      <a:pt x="4044" y="5060"/>
                      <a:pt x="4029" y="4541"/>
                      <a:pt x="3992" y="4020"/>
                    </a:cubicBezTo>
                    <a:cubicBezTo>
                      <a:pt x="3953" y="3498"/>
                      <a:pt x="3895" y="2976"/>
                      <a:pt x="3780" y="2453"/>
                    </a:cubicBezTo>
                    <a:cubicBezTo>
                      <a:pt x="3651" y="2969"/>
                      <a:pt x="3583" y="3489"/>
                      <a:pt x="3530" y="4007"/>
                    </a:cubicBezTo>
                    <a:cubicBezTo>
                      <a:pt x="3480" y="4528"/>
                      <a:pt x="3454" y="5049"/>
                      <a:pt x="3448" y="5568"/>
                    </a:cubicBezTo>
                    <a:cubicBezTo>
                      <a:pt x="3442" y="6090"/>
                      <a:pt x="3455" y="6611"/>
                      <a:pt x="3492" y="7132"/>
                    </a:cubicBezTo>
                    <a:cubicBezTo>
                      <a:pt x="3524" y="7568"/>
                      <a:pt x="3569" y="8004"/>
                      <a:pt x="3651" y="8440"/>
                    </a:cubicBezTo>
                    <a:cubicBezTo>
                      <a:pt x="3630" y="8466"/>
                      <a:pt x="3612" y="8494"/>
                      <a:pt x="3590" y="8518"/>
                    </a:cubicBezTo>
                    <a:cubicBezTo>
                      <a:pt x="3372" y="8810"/>
                      <a:pt x="3152" y="9102"/>
                      <a:pt x="2937" y="9396"/>
                    </a:cubicBezTo>
                    <a:cubicBezTo>
                      <a:pt x="2916" y="8970"/>
                      <a:pt x="2864" y="8550"/>
                      <a:pt x="2802" y="8133"/>
                    </a:cubicBezTo>
                    <a:cubicBezTo>
                      <a:pt x="2721" y="7623"/>
                      <a:pt x="2621" y="7121"/>
                      <a:pt x="2505" y="6621"/>
                    </a:cubicBezTo>
                    <a:cubicBezTo>
                      <a:pt x="2386" y="6120"/>
                      <a:pt x="2250" y="5626"/>
                      <a:pt x="2097" y="5134"/>
                    </a:cubicBezTo>
                    <a:cubicBezTo>
                      <a:pt x="1943" y="4643"/>
                      <a:pt x="1769" y="4159"/>
                      <a:pt x="1566" y="3672"/>
                    </a:cubicBezTo>
                    <a:lnTo>
                      <a:pt x="1566" y="3672"/>
                    </a:lnTo>
                    <a:cubicBezTo>
                      <a:pt x="1526" y="4202"/>
                      <a:pt x="1579" y="4720"/>
                      <a:pt x="1645" y="5234"/>
                    </a:cubicBezTo>
                    <a:cubicBezTo>
                      <a:pt x="1716" y="5747"/>
                      <a:pt x="1814" y="6252"/>
                      <a:pt x="1931" y="6755"/>
                    </a:cubicBezTo>
                    <a:cubicBezTo>
                      <a:pt x="2050" y="7256"/>
                      <a:pt x="2189" y="7752"/>
                      <a:pt x="2353" y="8242"/>
                    </a:cubicBezTo>
                    <a:cubicBezTo>
                      <a:pt x="2497" y="8668"/>
                      <a:pt x="2656" y="9093"/>
                      <a:pt x="2855" y="9505"/>
                    </a:cubicBezTo>
                    <a:cubicBezTo>
                      <a:pt x="2680" y="9745"/>
                      <a:pt x="2506" y="9983"/>
                      <a:pt x="2336" y="10225"/>
                    </a:cubicBezTo>
                    <a:cubicBezTo>
                      <a:pt x="2197" y="10420"/>
                      <a:pt x="2060" y="10615"/>
                      <a:pt x="1924" y="10809"/>
                    </a:cubicBezTo>
                    <a:cubicBezTo>
                      <a:pt x="1869" y="10412"/>
                      <a:pt x="1786" y="10027"/>
                      <a:pt x="1693" y="9645"/>
                    </a:cubicBezTo>
                    <a:cubicBezTo>
                      <a:pt x="1582" y="9197"/>
                      <a:pt x="1460" y="8757"/>
                      <a:pt x="1329" y="8321"/>
                    </a:cubicBezTo>
                    <a:cubicBezTo>
                      <a:pt x="1199" y="7885"/>
                      <a:pt x="1055" y="7453"/>
                      <a:pt x="908" y="7021"/>
                    </a:cubicBezTo>
                    <a:cubicBezTo>
                      <a:pt x="760" y="6589"/>
                      <a:pt x="607" y="6159"/>
                      <a:pt x="440" y="5714"/>
                    </a:cubicBezTo>
                    <a:lnTo>
                      <a:pt x="440" y="5714"/>
                    </a:lnTo>
                    <a:cubicBezTo>
                      <a:pt x="365" y="6187"/>
                      <a:pt x="396" y="6661"/>
                      <a:pt x="459" y="7127"/>
                    </a:cubicBezTo>
                    <a:cubicBezTo>
                      <a:pt x="524" y="7591"/>
                      <a:pt x="632" y="8046"/>
                      <a:pt x="766" y="8492"/>
                    </a:cubicBezTo>
                    <a:cubicBezTo>
                      <a:pt x="900" y="8936"/>
                      <a:pt x="1065" y="9372"/>
                      <a:pt x="1256" y="9796"/>
                    </a:cubicBezTo>
                    <a:cubicBezTo>
                      <a:pt x="1431" y="10175"/>
                      <a:pt x="1623" y="10547"/>
                      <a:pt x="1863" y="10896"/>
                    </a:cubicBezTo>
                    <a:cubicBezTo>
                      <a:pt x="1214" y="11830"/>
                      <a:pt x="586" y="12781"/>
                      <a:pt x="1" y="13759"/>
                    </a:cubicBezTo>
                    <a:lnTo>
                      <a:pt x="2450" y="10609"/>
                    </a:lnTo>
                    <a:cubicBezTo>
                      <a:pt x="3043" y="10539"/>
                      <a:pt x="3622" y="10415"/>
                      <a:pt x="4197" y="10274"/>
                    </a:cubicBezTo>
                    <a:cubicBezTo>
                      <a:pt x="4840" y="10110"/>
                      <a:pt x="5474" y="9919"/>
                      <a:pt x="6100" y="9695"/>
                    </a:cubicBezTo>
                    <a:cubicBezTo>
                      <a:pt x="6724" y="9470"/>
                      <a:pt x="7339" y="9217"/>
                      <a:pt x="7937" y="8924"/>
                    </a:cubicBezTo>
                    <a:cubicBezTo>
                      <a:pt x="8533" y="8625"/>
                      <a:pt x="9117" y="8296"/>
                      <a:pt x="9648" y="7885"/>
                    </a:cubicBezTo>
                    <a:lnTo>
                      <a:pt x="9648" y="7885"/>
                    </a:lnTo>
                    <a:cubicBezTo>
                      <a:pt x="9005" y="8078"/>
                      <a:pt x="8383" y="8287"/>
                      <a:pt x="7761" y="8500"/>
                    </a:cubicBezTo>
                    <a:cubicBezTo>
                      <a:pt x="7139" y="8709"/>
                      <a:pt x="6519" y="8921"/>
                      <a:pt x="5903" y="9146"/>
                    </a:cubicBezTo>
                    <a:cubicBezTo>
                      <a:pt x="5284" y="9367"/>
                      <a:pt x="4669" y="9595"/>
                      <a:pt x="4056" y="9839"/>
                    </a:cubicBezTo>
                    <a:cubicBezTo>
                      <a:pt x="3551" y="10040"/>
                      <a:pt x="3046" y="10251"/>
                      <a:pt x="2547" y="10483"/>
                    </a:cubicBezTo>
                    <a:lnTo>
                      <a:pt x="2596" y="10423"/>
                    </a:lnTo>
                    <a:cubicBezTo>
                      <a:pt x="2759" y="10213"/>
                      <a:pt x="2923" y="10003"/>
                      <a:pt x="3088" y="9792"/>
                    </a:cubicBezTo>
                    <a:cubicBezTo>
                      <a:pt x="3668" y="9639"/>
                      <a:pt x="4230" y="9447"/>
                      <a:pt x="4789" y="9243"/>
                    </a:cubicBezTo>
                    <a:cubicBezTo>
                      <a:pt x="5433" y="9002"/>
                      <a:pt x="6070" y="8736"/>
                      <a:pt x="6693" y="8450"/>
                    </a:cubicBezTo>
                    <a:cubicBezTo>
                      <a:pt x="7320" y="8161"/>
                      <a:pt x="7935" y="7852"/>
                      <a:pt x="8535" y="7509"/>
                    </a:cubicBezTo>
                    <a:cubicBezTo>
                      <a:pt x="8833" y="7339"/>
                      <a:pt x="9129" y="7157"/>
                      <a:pt x="9420" y="6965"/>
                    </a:cubicBezTo>
                    <a:cubicBezTo>
                      <a:pt x="9705" y="6772"/>
                      <a:pt x="9994" y="6567"/>
                      <a:pt x="10247" y="6325"/>
                    </a:cubicBezTo>
                    <a:lnTo>
                      <a:pt x="10247" y="6325"/>
                    </a:lnTo>
                    <a:cubicBezTo>
                      <a:pt x="9922" y="6457"/>
                      <a:pt x="9610" y="6589"/>
                      <a:pt x="9287" y="6710"/>
                    </a:cubicBezTo>
                    <a:lnTo>
                      <a:pt x="8333" y="7094"/>
                    </a:lnTo>
                    <a:cubicBezTo>
                      <a:pt x="7700" y="7358"/>
                      <a:pt x="7071" y="7628"/>
                      <a:pt x="6449" y="7916"/>
                    </a:cubicBezTo>
                    <a:cubicBezTo>
                      <a:pt x="5827" y="8204"/>
                      <a:pt x="5209" y="8503"/>
                      <a:pt x="4600" y="8821"/>
                    </a:cubicBezTo>
                    <a:cubicBezTo>
                      <a:pt x="4147" y="9062"/>
                      <a:pt x="3697" y="9308"/>
                      <a:pt x="3255" y="9578"/>
                    </a:cubicBezTo>
                    <a:cubicBezTo>
                      <a:pt x="3775" y="8914"/>
                      <a:pt x="4299" y="8252"/>
                      <a:pt x="4829" y="7599"/>
                    </a:cubicBezTo>
                    <a:cubicBezTo>
                      <a:pt x="5234" y="7488"/>
                      <a:pt x="5630" y="7365"/>
                      <a:pt x="6023" y="7223"/>
                    </a:cubicBezTo>
                    <a:cubicBezTo>
                      <a:pt x="6525" y="7045"/>
                      <a:pt x="7016" y="6839"/>
                      <a:pt x="7499" y="6611"/>
                    </a:cubicBezTo>
                    <a:cubicBezTo>
                      <a:pt x="7983" y="6385"/>
                      <a:pt x="8454" y="6129"/>
                      <a:pt x="8906" y="5839"/>
                    </a:cubicBezTo>
                    <a:cubicBezTo>
                      <a:pt x="9355" y="5551"/>
                      <a:pt x="9801" y="5227"/>
                      <a:pt x="10141" y="4807"/>
                    </a:cubicBezTo>
                    <a:lnTo>
                      <a:pt x="10141" y="4807"/>
                    </a:lnTo>
                    <a:cubicBezTo>
                      <a:pt x="9687" y="5092"/>
                      <a:pt x="9219" y="5322"/>
                      <a:pt x="8745" y="5554"/>
                    </a:cubicBezTo>
                    <a:lnTo>
                      <a:pt x="7320" y="6232"/>
                    </a:lnTo>
                    <a:cubicBezTo>
                      <a:pt x="6844" y="6457"/>
                      <a:pt x="6366" y="6684"/>
                      <a:pt x="5894" y="6922"/>
                    </a:cubicBezTo>
                    <a:cubicBezTo>
                      <a:pt x="5595" y="7071"/>
                      <a:pt x="5298" y="7220"/>
                      <a:pt x="5007" y="7382"/>
                    </a:cubicBezTo>
                    <a:cubicBezTo>
                      <a:pt x="5078" y="7295"/>
                      <a:pt x="5151" y="7206"/>
                      <a:pt x="5222" y="7119"/>
                    </a:cubicBezTo>
                    <a:cubicBezTo>
                      <a:pt x="5466" y="6816"/>
                      <a:pt x="5714" y="6514"/>
                      <a:pt x="5962" y="6214"/>
                    </a:cubicBezTo>
                    <a:cubicBezTo>
                      <a:pt x="6270" y="6115"/>
                      <a:pt x="6574" y="6005"/>
                      <a:pt x="6874" y="5883"/>
                    </a:cubicBezTo>
                    <a:cubicBezTo>
                      <a:pt x="7289" y="5720"/>
                      <a:pt x="7696" y="5536"/>
                      <a:pt x="8101" y="5345"/>
                    </a:cubicBezTo>
                    <a:cubicBezTo>
                      <a:pt x="8500" y="5148"/>
                      <a:pt x="8900" y="4946"/>
                      <a:pt x="9285" y="4717"/>
                    </a:cubicBezTo>
                    <a:cubicBezTo>
                      <a:pt x="9670" y="4490"/>
                      <a:pt x="10054" y="4250"/>
                      <a:pt x="10386" y="3944"/>
                    </a:cubicBezTo>
                    <a:lnTo>
                      <a:pt x="10386" y="3944"/>
                    </a:lnTo>
                    <a:cubicBezTo>
                      <a:pt x="9978" y="4133"/>
                      <a:pt x="9569" y="4302"/>
                      <a:pt x="9165" y="4485"/>
                    </a:cubicBezTo>
                    <a:cubicBezTo>
                      <a:pt x="8961" y="4573"/>
                      <a:pt x="8762" y="4670"/>
                      <a:pt x="8557" y="4758"/>
                    </a:cubicBezTo>
                    <a:lnTo>
                      <a:pt x="7954" y="5043"/>
                    </a:lnTo>
                    <a:cubicBezTo>
                      <a:pt x="7555" y="5239"/>
                      <a:pt x="7156" y="5433"/>
                      <a:pt x="6763" y="5645"/>
                    </a:cubicBezTo>
                    <a:cubicBezTo>
                      <a:pt x="6558" y="5756"/>
                      <a:pt x="6354" y="5868"/>
                      <a:pt x="6152" y="5985"/>
                    </a:cubicBezTo>
                    <a:cubicBezTo>
                      <a:pt x="6429" y="5651"/>
                      <a:pt x="6710" y="5319"/>
                      <a:pt x="6994" y="4992"/>
                    </a:cubicBezTo>
                    <a:cubicBezTo>
                      <a:pt x="7201" y="4901"/>
                      <a:pt x="7408" y="4808"/>
                      <a:pt x="7611" y="4710"/>
                    </a:cubicBezTo>
                    <a:cubicBezTo>
                      <a:pt x="7952" y="4549"/>
                      <a:pt x="8286" y="4377"/>
                      <a:pt x="8619" y="4203"/>
                    </a:cubicBezTo>
                    <a:cubicBezTo>
                      <a:pt x="8952" y="4026"/>
                      <a:pt x="9281" y="3847"/>
                      <a:pt x="9605" y="3656"/>
                    </a:cubicBezTo>
                    <a:cubicBezTo>
                      <a:pt x="9931" y="3466"/>
                      <a:pt x="10251" y="3269"/>
                      <a:pt x="10565" y="3055"/>
                    </a:cubicBezTo>
                    <a:lnTo>
                      <a:pt x="10565" y="3055"/>
                    </a:lnTo>
                    <a:cubicBezTo>
                      <a:pt x="10204" y="3176"/>
                      <a:pt x="9857" y="3326"/>
                      <a:pt x="9514" y="3483"/>
                    </a:cubicBezTo>
                    <a:cubicBezTo>
                      <a:pt x="9172" y="3639"/>
                      <a:pt x="8836" y="3809"/>
                      <a:pt x="8500" y="3983"/>
                    </a:cubicBezTo>
                    <a:cubicBezTo>
                      <a:pt x="8169" y="4162"/>
                      <a:pt x="7838" y="4344"/>
                      <a:pt x="7517" y="4540"/>
                    </a:cubicBezTo>
                    <a:cubicBezTo>
                      <a:pt x="7421" y="4597"/>
                      <a:pt x="7327" y="4655"/>
                      <a:pt x="7232" y="4716"/>
                    </a:cubicBezTo>
                    <a:cubicBezTo>
                      <a:pt x="7468" y="4444"/>
                      <a:pt x="7706" y="4173"/>
                      <a:pt x="7946" y="3906"/>
                    </a:cubicBezTo>
                    <a:cubicBezTo>
                      <a:pt x="7960" y="3891"/>
                      <a:pt x="7964" y="3888"/>
                      <a:pt x="7966" y="3883"/>
                    </a:cubicBezTo>
                    <a:cubicBezTo>
                      <a:pt x="8119" y="3815"/>
                      <a:pt x="8269" y="3744"/>
                      <a:pt x="8419" y="3671"/>
                    </a:cubicBezTo>
                    <a:cubicBezTo>
                      <a:pt x="8691" y="3540"/>
                      <a:pt x="8956" y="3399"/>
                      <a:pt x="9222" y="3260"/>
                    </a:cubicBezTo>
                    <a:cubicBezTo>
                      <a:pt x="9484" y="3116"/>
                      <a:pt x="9748" y="2972"/>
                      <a:pt x="10006" y="2818"/>
                    </a:cubicBezTo>
                    <a:cubicBezTo>
                      <a:pt x="10265" y="2664"/>
                      <a:pt x="10523" y="2509"/>
                      <a:pt x="10772" y="2333"/>
                    </a:cubicBezTo>
                    <a:lnTo>
                      <a:pt x="10772" y="2333"/>
                    </a:lnTo>
                    <a:cubicBezTo>
                      <a:pt x="10477" y="2416"/>
                      <a:pt x="10194" y="2523"/>
                      <a:pt x="9916" y="2644"/>
                    </a:cubicBezTo>
                    <a:cubicBezTo>
                      <a:pt x="9637" y="2762"/>
                      <a:pt x="9367" y="2897"/>
                      <a:pt x="9102" y="3040"/>
                    </a:cubicBezTo>
                    <a:cubicBezTo>
                      <a:pt x="8836" y="3185"/>
                      <a:pt x="8574" y="3336"/>
                      <a:pt x="8322" y="3502"/>
                    </a:cubicBezTo>
                    <a:cubicBezTo>
                      <a:pt x="8309" y="3510"/>
                      <a:pt x="8298" y="3519"/>
                      <a:pt x="8284" y="3527"/>
                    </a:cubicBezTo>
                    <a:cubicBezTo>
                      <a:pt x="8404" y="3393"/>
                      <a:pt x="8525" y="3263"/>
                      <a:pt x="8648" y="3135"/>
                    </a:cubicBezTo>
                    <a:cubicBezTo>
                      <a:pt x="8738" y="3088"/>
                      <a:pt x="8824" y="3041"/>
                      <a:pt x="8912" y="2990"/>
                    </a:cubicBezTo>
                    <a:cubicBezTo>
                      <a:pt x="9114" y="2873"/>
                      <a:pt x="9311" y="2749"/>
                      <a:pt x="9504" y="2617"/>
                    </a:cubicBezTo>
                    <a:cubicBezTo>
                      <a:pt x="9695" y="2483"/>
                      <a:pt x="9883" y="2344"/>
                      <a:pt x="10062" y="2198"/>
                    </a:cubicBezTo>
                    <a:cubicBezTo>
                      <a:pt x="10244" y="2049"/>
                      <a:pt x="10421" y="1895"/>
                      <a:pt x="10582" y="1720"/>
                    </a:cubicBezTo>
                    <a:lnTo>
                      <a:pt x="10582" y="1720"/>
                    </a:lnTo>
                    <a:cubicBezTo>
                      <a:pt x="10361" y="1808"/>
                      <a:pt x="10153" y="1919"/>
                      <a:pt x="9951" y="2036"/>
                    </a:cubicBezTo>
                    <a:cubicBezTo>
                      <a:pt x="9748" y="2154"/>
                      <a:pt x="9551" y="2277"/>
                      <a:pt x="9360" y="2412"/>
                    </a:cubicBezTo>
                    <a:cubicBezTo>
                      <a:pt x="9334" y="2429"/>
                      <a:pt x="9310" y="2445"/>
                      <a:pt x="9285" y="2465"/>
                    </a:cubicBezTo>
                    <a:cubicBezTo>
                      <a:pt x="9319" y="2429"/>
                      <a:pt x="9355" y="2395"/>
                      <a:pt x="9391" y="2360"/>
                    </a:cubicBezTo>
                    <a:lnTo>
                      <a:pt x="10142" y="1622"/>
                    </a:lnTo>
                    <a:cubicBezTo>
                      <a:pt x="10406" y="1390"/>
                      <a:pt x="10667" y="1155"/>
                      <a:pt x="10931" y="917"/>
                    </a:cubicBezTo>
                    <a:lnTo>
                      <a:pt x="10931" y="917"/>
                    </a:lnTo>
                    <a:cubicBezTo>
                      <a:pt x="10643" y="1118"/>
                      <a:pt x="10354" y="1323"/>
                      <a:pt x="10068" y="1532"/>
                    </a:cubicBezTo>
                    <a:cubicBezTo>
                      <a:pt x="9793" y="1754"/>
                      <a:pt x="9523" y="1986"/>
                      <a:pt x="9250" y="2210"/>
                    </a:cubicBezTo>
                    <a:cubicBezTo>
                      <a:pt x="9121" y="2315"/>
                      <a:pt x="9005" y="2432"/>
                      <a:pt x="8883" y="2545"/>
                    </a:cubicBezTo>
                    <a:cubicBezTo>
                      <a:pt x="8943" y="2444"/>
                      <a:pt x="8997" y="2342"/>
                      <a:pt x="9052" y="2242"/>
                    </a:cubicBezTo>
                    <a:cubicBezTo>
                      <a:pt x="9185" y="1999"/>
                      <a:pt x="9308" y="1751"/>
                      <a:pt x="9429" y="1502"/>
                    </a:cubicBezTo>
                    <a:cubicBezTo>
                      <a:pt x="9549" y="1253"/>
                      <a:pt x="9667" y="1006"/>
                      <a:pt x="9780" y="753"/>
                    </a:cubicBezTo>
                    <a:cubicBezTo>
                      <a:pt x="9895" y="503"/>
                      <a:pt x="10006" y="251"/>
                      <a:pt x="101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0"/>
              <p:cNvSpPr/>
              <p:nvPr/>
            </p:nvSpPr>
            <p:spPr>
              <a:xfrm>
                <a:off x="43882" y="3153969"/>
                <a:ext cx="724135" cy="1341900"/>
              </a:xfrm>
              <a:custGeom>
                <a:rect b="b" l="l" r="r" t="t"/>
                <a:pathLst>
                  <a:path extrusionOk="0" h="29129" w="15719">
                    <a:moveTo>
                      <a:pt x="5747" y="1"/>
                    </a:moveTo>
                    <a:cubicBezTo>
                      <a:pt x="5736" y="483"/>
                      <a:pt x="5694" y="953"/>
                      <a:pt x="5664" y="1428"/>
                    </a:cubicBezTo>
                    <a:cubicBezTo>
                      <a:pt x="5627" y="1901"/>
                      <a:pt x="5601" y="2374"/>
                      <a:pt x="5579" y="2849"/>
                    </a:cubicBezTo>
                    <a:cubicBezTo>
                      <a:pt x="5557" y="3324"/>
                      <a:pt x="5542" y="3800"/>
                      <a:pt x="5542" y="4278"/>
                    </a:cubicBezTo>
                    <a:cubicBezTo>
                      <a:pt x="5542" y="4470"/>
                      <a:pt x="5542" y="4661"/>
                      <a:pt x="5548" y="4855"/>
                    </a:cubicBezTo>
                    <a:cubicBezTo>
                      <a:pt x="5457" y="4592"/>
                      <a:pt x="5365" y="4328"/>
                      <a:pt x="5268" y="4067"/>
                    </a:cubicBezTo>
                    <a:cubicBezTo>
                      <a:pt x="4839" y="2925"/>
                      <a:pt x="4373" y="1795"/>
                      <a:pt x="3785" y="730"/>
                    </a:cubicBezTo>
                    <a:lnTo>
                      <a:pt x="3785" y="730"/>
                    </a:lnTo>
                    <a:cubicBezTo>
                      <a:pt x="4227" y="1863"/>
                      <a:pt x="4601" y="3014"/>
                      <a:pt x="4933" y="4179"/>
                    </a:cubicBezTo>
                    <a:cubicBezTo>
                      <a:pt x="4958" y="4264"/>
                      <a:pt x="4983" y="4350"/>
                      <a:pt x="5008" y="4437"/>
                    </a:cubicBezTo>
                    <a:cubicBezTo>
                      <a:pt x="4983" y="4385"/>
                      <a:pt x="4958" y="4335"/>
                      <a:pt x="4933" y="4287"/>
                    </a:cubicBezTo>
                    <a:cubicBezTo>
                      <a:pt x="4751" y="3929"/>
                      <a:pt x="4557" y="3577"/>
                      <a:pt x="4346" y="3234"/>
                    </a:cubicBezTo>
                    <a:cubicBezTo>
                      <a:pt x="4133" y="2891"/>
                      <a:pt x="3912" y="2553"/>
                      <a:pt x="3651" y="2238"/>
                    </a:cubicBezTo>
                    <a:lnTo>
                      <a:pt x="3651" y="2238"/>
                    </a:lnTo>
                    <a:cubicBezTo>
                      <a:pt x="3751" y="2637"/>
                      <a:pt x="3894" y="3014"/>
                      <a:pt x="4042" y="3387"/>
                    </a:cubicBezTo>
                    <a:cubicBezTo>
                      <a:pt x="4197" y="3759"/>
                      <a:pt x="4365" y="4126"/>
                      <a:pt x="4547" y="4482"/>
                    </a:cubicBezTo>
                    <a:cubicBezTo>
                      <a:pt x="4729" y="4840"/>
                      <a:pt x="4925" y="5191"/>
                      <a:pt x="5133" y="5533"/>
                    </a:cubicBezTo>
                    <a:cubicBezTo>
                      <a:pt x="5228" y="5685"/>
                      <a:pt x="5324" y="5837"/>
                      <a:pt x="5426" y="5985"/>
                    </a:cubicBezTo>
                    <a:cubicBezTo>
                      <a:pt x="5501" y="6280"/>
                      <a:pt x="5577" y="6575"/>
                      <a:pt x="5648" y="6871"/>
                    </a:cubicBezTo>
                    <a:cubicBezTo>
                      <a:pt x="5635" y="6844"/>
                      <a:pt x="5623" y="6819"/>
                      <a:pt x="5608" y="6792"/>
                    </a:cubicBezTo>
                    <a:cubicBezTo>
                      <a:pt x="5360" y="6334"/>
                      <a:pt x="5090" y="5888"/>
                      <a:pt x="4807" y="5453"/>
                    </a:cubicBezTo>
                    <a:cubicBezTo>
                      <a:pt x="4522" y="5016"/>
                      <a:pt x="4221" y="4592"/>
                      <a:pt x="3897" y="4184"/>
                    </a:cubicBezTo>
                    <a:cubicBezTo>
                      <a:pt x="3577" y="3773"/>
                      <a:pt x="3236" y="3377"/>
                      <a:pt x="2858" y="3011"/>
                    </a:cubicBezTo>
                    <a:lnTo>
                      <a:pt x="2858" y="3011"/>
                    </a:lnTo>
                    <a:cubicBezTo>
                      <a:pt x="3090" y="3484"/>
                      <a:pt x="3352" y="3930"/>
                      <a:pt x="3618" y="4376"/>
                    </a:cubicBezTo>
                    <a:cubicBezTo>
                      <a:pt x="3883" y="4821"/>
                      <a:pt x="4161" y="5257"/>
                      <a:pt x="4443" y="5690"/>
                    </a:cubicBezTo>
                    <a:cubicBezTo>
                      <a:pt x="4728" y="6122"/>
                      <a:pt x="5018" y="6549"/>
                      <a:pt x="5321" y="6971"/>
                    </a:cubicBezTo>
                    <a:cubicBezTo>
                      <a:pt x="5491" y="7209"/>
                      <a:pt x="5665" y="7449"/>
                      <a:pt x="5846" y="7682"/>
                    </a:cubicBezTo>
                    <a:cubicBezTo>
                      <a:pt x="5846" y="7684"/>
                      <a:pt x="5846" y="7685"/>
                      <a:pt x="5847" y="7685"/>
                    </a:cubicBezTo>
                    <a:cubicBezTo>
                      <a:pt x="5990" y="8294"/>
                      <a:pt x="6128" y="8903"/>
                      <a:pt x="6261" y="9511"/>
                    </a:cubicBezTo>
                    <a:cubicBezTo>
                      <a:pt x="6166" y="9340"/>
                      <a:pt x="6067" y="9170"/>
                      <a:pt x="5968" y="9002"/>
                    </a:cubicBezTo>
                    <a:cubicBezTo>
                      <a:pt x="5639" y="8442"/>
                      <a:pt x="5297" y="7892"/>
                      <a:pt x="4936" y="7353"/>
                    </a:cubicBezTo>
                    <a:cubicBezTo>
                      <a:pt x="4578" y="6813"/>
                      <a:pt x="4202" y="6284"/>
                      <a:pt x="3812" y="5765"/>
                    </a:cubicBezTo>
                    <a:cubicBezTo>
                      <a:pt x="3424" y="5245"/>
                      <a:pt x="3019" y="4736"/>
                      <a:pt x="2574" y="4256"/>
                    </a:cubicBezTo>
                    <a:lnTo>
                      <a:pt x="2574" y="4256"/>
                    </a:lnTo>
                    <a:cubicBezTo>
                      <a:pt x="2870" y="4839"/>
                      <a:pt x="3196" y="5401"/>
                      <a:pt x="3531" y="5955"/>
                    </a:cubicBezTo>
                    <a:cubicBezTo>
                      <a:pt x="3868" y="6509"/>
                      <a:pt x="4214" y="7056"/>
                      <a:pt x="4573" y="7593"/>
                    </a:cubicBezTo>
                    <a:cubicBezTo>
                      <a:pt x="4933" y="8131"/>
                      <a:pt x="5304" y="8662"/>
                      <a:pt x="5686" y="9185"/>
                    </a:cubicBezTo>
                    <a:cubicBezTo>
                      <a:pt x="5876" y="9449"/>
                      <a:pt x="6072" y="9707"/>
                      <a:pt x="6269" y="9965"/>
                    </a:cubicBezTo>
                    <a:cubicBezTo>
                      <a:pt x="6310" y="10019"/>
                      <a:pt x="6352" y="10073"/>
                      <a:pt x="6393" y="10126"/>
                    </a:cubicBezTo>
                    <a:cubicBezTo>
                      <a:pt x="6551" y="10855"/>
                      <a:pt x="6703" y="11588"/>
                      <a:pt x="6851" y="12319"/>
                    </a:cubicBezTo>
                    <a:cubicBezTo>
                      <a:pt x="6640" y="11974"/>
                      <a:pt x="6422" y="11635"/>
                      <a:pt x="6201" y="11296"/>
                    </a:cubicBezTo>
                    <a:cubicBezTo>
                      <a:pt x="5777" y="10656"/>
                      <a:pt x="5339" y="10029"/>
                      <a:pt x="4892" y="9408"/>
                    </a:cubicBezTo>
                    <a:cubicBezTo>
                      <a:pt x="4447" y="8786"/>
                      <a:pt x="3985" y="8177"/>
                      <a:pt x="3519" y="7570"/>
                    </a:cubicBezTo>
                    <a:lnTo>
                      <a:pt x="2817" y="6663"/>
                    </a:lnTo>
                    <a:cubicBezTo>
                      <a:pt x="2576" y="6364"/>
                      <a:pt x="2348" y="6061"/>
                      <a:pt x="2115" y="5749"/>
                    </a:cubicBezTo>
                    <a:lnTo>
                      <a:pt x="2115" y="5749"/>
                    </a:lnTo>
                    <a:cubicBezTo>
                      <a:pt x="2235" y="6117"/>
                      <a:pt x="2401" y="6472"/>
                      <a:pt x="2577" y="6815"/>
                    </a:cubicBezTo>
                    <a:cubicBezTo>
                      <a:pt x="2756" y="7159"/>
                      <a:pt x="2947" y="7496"/>
                      <a:pt x="3146" y="7826"/>
                    </a:cubicBezTo>
                    <a:cubicBezTo>
                      <a:pt x="3546" y="8486"/>
                      <a:pt x="3977" y="9123"/>
                      <a:pt x="4426" y="9746"/>
                    </a:cubicBezTo>
                    <a:cubicBezTo>
                      <a:pt x="4875" y="10368"/>
                      <a:pt x="5347" y="10976"/>
                      <a:pt x="5838" y="11566"/>
                    </a:cubicBezTo>
                    <a:cubicBezTo>
                      <a:pt x="6196" y="11993"/>
                      <a:pt x="6563" y="12414"/>
                      <a:pt x="6951" y="12818"/>
                    </a:cubicBezTo>
                    <a:cubicBezTo>
                      <a:pt x="7080" y="13473"/>
                      <a:pt x="7208" y="14129"/>
                      <a:pt x="7329" y="14788"/>
                    </a:cubicBezTo>
                    <a:cubicBezTo>
                      <a:pt x="7367" y="14985"/>
                      <a:pt x="7405" y="15184"/>
                      <a:pt x="7440" y="15381"/>
                    </a:cubicBezTo>
                    <a:cubicBezTo>
                      <a:pt x="7374" y="15278"/>
                      <a:pt x="7306" y="15174"/>
                      <a:pt x="7239" y="15071"/>
                    </a:cubicBezTo>
                    <a:cubicBezTo>
                      <a:pt x="6988" y="14689"/>
                      <a:pt x="6727" y="14313"/>
                      <a:pt x="6467" y="13940"/>
                    </a:cubicBezTo>
                    <a:cubicBezTo>
                      <a:pt x="5944" y="13192"/>
                      <a:pt x="5410" y="12457"/>
                      <a:pt x="4875" y="11726"/>
                    </a:cubicBezTo>
                    <a:cubicBezTo>
                      <a:pt x="4341" y="10993"/>
                      <a:pt x="3800" y="10265"/>
                      <a:pt x="3275" y="9530"/>
                    </a:cubicBezTo>
                    <a:cubicBezTo>
                      <a:pt x="2750" y="8791"/>
                      <a:pt x="2227" y="8062"/>
                      <a:pt x="1780" y="7253"/>
                    </a:cubicBezTo>
                    <a:lnTo>
                      <a:pt x="1780" y="7253"/>
                    </a:lnTo>
                    <a:cubicBezTo>
                      <a:pt x="1854" y="7713"/>
                      <a:pt x="2015" y="8154"/>
                      <a:pt x="2188" y="8585"/>
                    </a:cubicBezTo>
                    <a:cubicBezTo>
                      <a:pt x="2365" y="9012"/>
                      <a:pt x="2574" y="9428"/>
                      <a:pt x="2796" y="9831"/>
                    </a:cubicBezTo>
                    <a:cubicBezTo>
                      <a:pt x="3243" y="10641"/>
                      <a:pt x="3751" y="11410"/>
                      <a:pt x="4293" y="12152"/>
                    </a:cubicBezTo>
                    <a:cubicBezTo>
                      <a:pt x="4836" y="12893"/>
                      <a:pt x="5415" y="13606"/>
                      <a:pt x="6025" y="14290"/>
                    </a:cubicBezTo>
                    <a:cubicBezTo>
                      <a:pt x="6329" y="14631"/>
                      <a:pt x="6642" y="14967"/>
                      <a:pt x="6966" y="15293"/>
                    </a:cubicBezTo>
                    <a:cubicBezTo>
                      <a:pt x="7150" y="15479"/>
                      <a:pt x="7338" y="15660"/>
                      <a:pt x="7526" y="15839"/>
                    </a:cubicBezTo>
                    <a:cubicBezTo>
                      <a:pt x="7679" y="16679"/>
                      <a:pt x="7826" y="17521"/>
                      <a:pt x="7975" y="18361"/>
                    </a:cubicBezTo>
                    <a:cubicBezTo>
                      <a:pt x="8081" y="18948"/>
                      <a:pt x="8181" y="19538"/>
                      <a:pt x="8280" y="20128"/>
                    </a:cubicBezTo>
                    <a:cubicBezTo>
                      <a:pt x="7832" y="19356"/>
                      <a:pt x="7353" y="18611"/>
                      <a:pt x="6862" y="17874"/>
                    </a:cubicBezTo>
                    <a:cubicBezTo>
                      <a:pt x="6202" y="16891"/>
                      <a:pt x="5517" y="15930"/>
                      <a:pt x="4811" y="14986"/>
                    </a:cubicBezTo>
                    <a:cubicBezTo>
                      <a:pt x="4108" y="14040"/>
                      <a:pt x="3375" y="13113"/>
                      <a:pt x="2635" y="12197"/>
                    </a:cubicBezTo>
                    <a:lnTo>
                      <a:pt x="2074" y="11513"/>
                    </a:lnTo>
                    <a:lnTo>
                      <a:pt x="1507" y="10832"/>
                    </a:lnTo>
                    <a:cubicBezTo>
                      <a:pt x="1120" y="10382"/>
                      <a:pt x="750" y="9930"/>
                      <a:pt x="371" y="9461"/>
                    </a:cubicBezTo>
                    <a:lnTo>
                      <a:pt x="371" y="9461"/>
                    </a:lnTo>
                    <a:cubicBezTo>
                      <a:pt x="416" y="9604"/>
                      <a:pt x="471" y="9745"/>
                      <a:pt x="522" y="9886"/>
                    </a:cubicBezTo>
                    <a:cubicBezTo>
                      <a:pt x="574" y="10030"/>
                      <a:pt x="641" y="10164"/>
                      <a:pt x="701" y="10302"/>
                    </a:cubicBezTo>
                    <a:cubicBezTo>
                      <a:pt x="762" y="10440"/>
                      <a:pt x="826" y="10575"/>
                      <a:pt x="891" y="10711"/>
                    </a:cubicBezTo>
                    <a:cubicBezTo>
                      <a:pt x="956" y="10846"/>
                      <a:pt x="1027" y="10976"/>
                      <a:pt x="1097" y="11110"/>
                    </a:cubicBezTo>
                    <a:lnTo>
                      <a:pt x="1309" y="11506"/>
                    </a:lnTo>
                    <a:cubicBezTo>
                      <a:pt x="1381" y="11636"/>
                      <a:pt x="1457" y="11764"/>
                      <a:pt x="1531" y="11894"/>
                    </a:cubicBezTo>
                    <a:cubicBezTo>
                      <a:pt x="1681" y="12152"/>
                      <a:pt x="1831" y="12410"/>
                      <a:pt x="1990" y="12660"/>
                    </a:cubicBezTo>
                    <a:cubicBezTo>
                      <a:pt x="2617" y="13673"/>
                      <a:pt x="3296" y="14644"/>
                      <a:pt x="4004" y="15593"/>
                    </a:cubicBezTo>
                    <a:cubicBezTo>
                      <a:pt x="4714" y="16542"/>
                      <a:pt x="5459" y="17464"/>
                      <a:pt x="6238" y="18356"/>
                    </a:cubicBezTo>
                    <a:cubicBezTo>
                      <a:pt x="6913" y="19127"/>
                      <a:pt x="7609" y="19879"/>
                      <a:pt x="8362" y="20586"/>
                    </a:cubicBezTo>
                    <a:cubicBezTo>
                      <a:pt x="8438" y="21039"/>
                      <a:pt x="8513" y="21493"/>
                      <a:pt x="8591" y="21946"/>
                    </a:cubicBezTo>
                    <a:lnTo>
                      <a:pt x="8612" y="22076"/>
                    </a:lnTo>
                    <a:cubicBezTo>
                      <a:pt x="8049" y="21312"/>
                      <a:pt x="7458" y="20583"/>
                      <a:pt x="6856" y="19862"/>
                    </a:cubicBezTo>
                    <a:cubicBezTo>
                      <a:pt x="6128" y="18992"/>
                      <a:pt x="5383" y="18141"/>
                      <a:pt x="4632" y="17298"/>
                    </a:cubicBezTo>
                    <a:cubicBezTo>
                      <a:pt x="3883" y="16451"/>
                      <a:pt x="3117" y="15623"/>
                      <a:pt x="2351" y="14792"/>
                    </a:cubicBezTo>
                    <a:cubicBezTo>
                      <a:pt x="1584" y="13963"/>
                      <a:pt x="815" y="13138"/>
                      <a:pt x="1" y="12317"/>
                    </a:cubicBezTo>
                    <a:lnTo>
                      <a:pt x="1" y="12317"/>
                    </a:lnTo>
                    <a:cubicBezTo>
                      <a:pt x="466" y="13374"/>
                      <a:pt x="1077" y="14355"/>
                      <a:pt x="1736" y="15293"/>
                    </a:cubicBezTo>
                    <a:cubicBezTo>
                      <a:pt x="2400" y="16230"/>
                      <a:pt x="3122" y="17117"/>
                      <a:pt x="3882" y="17970"/>
                    </a:cubicBezTo>
                    <a:cubicBezTo>
                      <a:pt x="4644" y="18822"/>
                      <a:pt x="5445" y="19635"/>
                      <a:pt x="6285" y="20408"/>
                    </a:cubicBezTo>
                    <a:cubicBezTo>
                      <a:pt x="7041" y="21097"/>
                      <a:pt x="7817" y="21758"/>
                      <a:pt x="8659" y="22351"/>
                    </a:cubicBezTo>
                    <a:lnTo>
                      <a:pt x="9778" y="29129"/>
                    </a:lnTo>
                    <a:cubicBezTo>
                      <a:pt x="9695" y="27168"/>
                      <a:pt x="9525" y="25214"/>
                      <a:pt x="9310" y="23262"/>
                    </a:cubicBezTo>
                    <a:cubicBezTo>
                      <a:pt x="9960" y="22929"/>
                      <a:pt x="10553" y="22524"/>
                      <a:pt x="11128" y="22095"/>
                    </a:cubicBezTo>
                    <a:cubicBezTo>
                      <a:pt x="11766" y="21612"/>
                      <a:pt x="12373" y="21089"/>
                      <a:pt x="12942" y="20525"/>
                    </a:cubicBezTo>
                    <a:cubicBezTo>
                      <a:pt x="13511" y="19962"/>
                      <a:pt x="14049" y="19363"/>
                      <a:pt x="14528" y="18713"/>
                    </a:cubicBezTo>
                    <a:cubicBezTo>
                      <a:pt x="14650" y="18553"/>
                      <a:pt x="14765" y="18387"/>
                      <a:pt x="14877" y="18217"/>
                    </a:cubicBezTo>
                    <a:cubicBezTo>
                      <a:pt x="14988" y="18045"/>
                      <a:pt x="15101" y="17879"/>
                      <a:pt x="15200" y="17700"/>
                    </a:cubicBezTo>
                    <a:cubicBezTo>
                      <a:pt x="15299" y="17521"/>
                      <a:pt x="15399" y="17345"/>
                      <a:pt x="15485" y="17158"/>
                    </a:cubicBezTo>
                    <a:cubicBezTo>
                      <a:pt x="15572" y="16972"/>
                      <a:pt x="15649" y="16782"/>
                      <a:pt x="15719" y="16589"/>
                    </a:cubicBezTo>
                    <a:lnTo>
                      <a:pt x="15719" y="16589"/>
                    </a:lnTo>
                    <a:cubicBezTo>
                      <a:pt x="15089" y="17126"/>
                      <a:pt x="14510" y="17650"/>
                      <a:pt x="13931" y="18183"/>
                    </a:cubicBezTo>
                    <a:cubicBezTo>
                      <a:pt x="13357" y="18717"/>
                      <a:pt x="12784" y="19254"/>
                      <a:pt x="12228" y="19808"/>
                    </a:cubicBezTo>
                    <a:cubicBezTo>
                      <a:pt x="11669" y="20361"/>
                      <a:pt x="11120" y="20925"/>
                      <a:pt x="10590" y="21511"/>
                    </a:cubicBezTo>
                    <a:cubicBezTo>
                      <a:pt x="10138" y="22014"/>
                      <a:pt x="9695" y="22525"/>
                      <a:pt x="9285" y="23084"/>
                    </a:cubicBezTo>
                    <a:cubicBezTo>
                      <a:pt x="9240" y="22677"/>
                      <a:pt x="9191" y="22272"/>
                      <a:pt x="9143" y="21864"/>
                    </a:cubicBezTo>
                    <a:cubicBezTo>
                      <a:pt x="9084" y="21358"/>
                      <a:pt x="9017" y="20854"/>
                      <a:pt x="8949" y="20348"/>
                    </a:cubicBezTo>
                    <a:cubicBezTo>
                      <a:pt x="9590" y="19887"/>
                      <a:pt x="10176" y="19372"/>
                      <a:pt x="10744" y="18848"/>
                    </a:cubicBezTo>
                    <a:cubicBezTo>
                      <a:pt x="11393" y="18241"/>
                      <a:pt x="12012" y="17606"/>
                      <a:pt x="12602" y="16944"/>
                    </a:cubicBezTo>
                    <a:cubicBezTo>
                      <a:pt x="13192" y="16283"/>
                      <a:pt x="13756" y="15599"/>
                      <a:pt x="14284" y="14880"/>
                    </a:cubicBezTo>
                    <a:cubicBezTo>
                      <a:pt x="14545" y="14519"/>
                      <a:pt x="14801" y="14154"/>
                      <a:pt x="15041" y="13773"/>
                    </a:cubicBezTo>
                    <a:cubicBezTo>
                      <a:pt x="15159" y="13584"/>
                      <a:pt x="15276" y="13391"/>
                      <a:pt x="15385" y="13192"/>
                    </a:cubicBezTo>
                    <a:cubicBezTo>
                      <a:pt x="15497" y="12998"/>
                      <a:pt x="15596" y="12790"/>
                      <a:pt x="15688" y="12584"/>
                    </a:cubicBezTo>
                    <a:lnTo>
                      <a:pt x="15688" y="12584"/>
                    </a:lnTo>
                    <a:cubicBezTo>
                      <a:pt x="14983" y="13154"/>
                      <a:pt x="14323" y="13743"/>
                      <a:pt x="13686" y="14360"/>
                    </a:cubicBezTo>
                    <a:cubicBezTo>
                      <a:pt x="13051" y="14977"/>
                      <a:pt x="12440" y="15614"/>
                      <a:pt x="11851" y="16274"/>
                    </a:cubicBezTo>
                    <a:cubicBezTo>
                      <a:pt x="11264" y="16934"/>
                      <a:pt x="10697" y="17612"/>
                      <a:pt x="10159" y="18318"/>
                    </a:cubicBezTo>
                    <a:cubicBezTo>
                      <a:pt x="9722" y="18898"/>
                      <a:pt x="9300" y="19486"/>
                      <a:pt x="8918" y="20116"/>
                    </a:cubicBezTo>
                    <a:cubicBezTo>
                      <a:pt x="8833" y="19494"/>
                      <a:pt x="8741" y="18875"/>
                      <a:pt x="8650" y="18255"/>
                    </a:cubicBezTo>
                    <a:cubicBezTo>
                      <a:pt x="8641" y="18197"/>
                      <a:pt x="8633" y="18141"/>
                      <a:pt x="8623" y="18086"/>
                    </a:cubicBezTo>
                    <a:cubicBezTo>
                      <a:pt x="9103" y="17492"/>
                      <a:pt x="9529" y="16870"/>
                      <a:pt x="9937" y="16238"/>
                    </a:cubicBezTo>
                    <a:cubicBezTo>
                      <a:pt x="10420" y="15479"/>
                      <a:pt x="10870" y="14701"/>
                      <a:pt x="11287" y="13908"/>
                    </a:cubicBezTo>
                    <a:cubicBezTo>
                      <a:pt x="11706" y="13115"/>
                      <a:pt x="12093" y="12305"/>
                      <a:pt x="12444" y="11478"/>
                    </a:cubicBezTo>
                    <a:cubicBezTo>
                      <a:pt x="12793" y="10650"/>
                      <a:pt x="13115" y="9809"/>
                      <a:pt x="13344" y="8921"/>
                    </a:cubicBezTo>
                    <a:lnTo>
                      <a:pt x="13344" y="8921"/>
                    </a:lnTo>
                    <a:cubicBezTo>
                      <a:pt x="12739" y="9619"/>
                      <a:pt x="12223" y="10362"/>
                      <a:pt x="11738" y="11119"/>
                    </a:cubicBezTo>
                    <a:cubicBezTo>
                      <a:pt x="11254" y="11877"/>
                      <a:pt x="10806" y="12652"/>
                      <a:pt x="10389" y="13445"/>
                    </a:cubicBezTo>
                    <a:cubicBezTo>
                      <a:pt x="9972" y="14237"/>
                      <a:pt x="9589" y="15042"/>
                      <a:pt x="9235" y="15869"/>
                    </a:cubicBezTo>
                    <a:cubicBezTo>
                      <a:pt x="8990" y="16457"/>
                      <a:pt x="8754" y="17052"/>
                      <a:pt x="8557" y="17669"/>
                    </a:cubicBezTo>
                    <a:cubicBezTo>
                      <a:pt x="8418" y="16802"/>
                      <a:pt x="8269" y="15937"/>
                      <a:pt x="8113" y="15073"/>
                    </a:cubicBezTo>
                    <a:cubicBezTo>
                      <a:pt x="8506" y="14534"/>
                      <a:pt x="8853" y="13973"/>
                      <a:pt x="9181" y="13405"/>
                    </a:cubicBezTo>
                    <a:cubicBezTo>
                      <a:pt x="9584" y="12696"/>
                      <a:pt x="9957" y="11970"/>
                      <a:pt x="10295" y="11228"/>
                    </a:cubicBezTo>
                    <a:cubicBezTo>
                      <a:pt x="10632" y="10485"/>
                      <a:pt x="10941" y="9731"/>
                      <a:pt x="11201" y="8952"/>
                    </a:cubicBezTo>
                    <a:cubicBezTo>
                      <a:pt x="11268" y="8759"/>
                      <a:pt x="11328" y="8562"/>
                      <a:pt x="11386" y="8365"/>
                    </a:cubicBezTo>
                    <a:lnTo>
                      <a:pt x="11471" y="8069"/>
                    </a:lnTo>
                    <a:lnTo>
                      <a:pt x="11547" y="7767"/>
                    </a:lnTo>
                    <a:lnTo>
                      <a:pt x="11616" y="7466"/>
                    </a:lnTo>
                    <a:cubicBezTo>
                      <a:pt x="11638" y="7364"/>
                      <a:pt x="11656" y="7261"/>
                      <a:pt x="11671" y="7159"/>
                    </a:cubicBezTo>
                    <a:cubicBezTo>
                      <a:pt x="11686" y="7055"/>
                      <a:pt x="11709" y="6956"/>
                      <a:pt x="11715" y="6850"/>
                    </a:cubicBezTo>
                    <a:cubicBezTo>
                      <a:pt x="11721" y="6744"/>
                      <a:pt x="11730" y="6640"/>
                      <a:pt x="11735" y="6537"/>
                    </a:cubicBezTo>
                    <a:lnTo>
                      <a:pt x="11735" y="6537"/>
                    </a:lnTo>
                    <a:cubicBezTo>
                      <a:pt x="11542" y="6909"/>
                      <a:pt x="11349" y="7259"/>
                      <a:pt x="11148" y="7616"/>
                    </a:cubicBezTo>
                    <a:lnTo>
                      <a:pt x="10858" y="8150"/>
                    </a:lnTo>
                    <a:lnTo>
                      <a:pt x="10574" y="8688"/>
                    </a:lnTo>
                    <a:cubicBezTo>
                      <a:pt x="10200" y="9407"/>
                      <a:pt x="9840" y="10133"/>
                      <a:pt x="9507" y="10872"/>
                    </a:cubicBezTo>
                    <a:cubicBezTo>
                      <a:pt x="9172" y="11610"/>
                      <a:pt x="8855" y="12357"/>
                      <a:pt x="8565" y="13119"/>
                    </a:cubicBezTo>
                    <a:cubicBezTo>
                      <a:pt x="8375" y="13624"/>
                      <a:pt x="8193" y="14137"/>
                      <a:pt x="8036" y="14662"/>
                    </a:cubicBezTo>
                    <a:cubicBezTo>
                      <a:pt x="7890" y="13910"/>
                      <a:pt x="7740" y="13157"/>
                      <a:pt x="7582" y="12408"/>
                    </a:cubicBezTo>
                    <a:cubicBezTo>
                      <a:pt x="7757" y="11877"/>
                      <a:pt x="7908" y="11342"/>
                      <a:pt x="8054" y="10808"/>
                    </a:cubicBezTo>
                    <a:cubicBezTo>
                      <a:pt x="8256" y="10053"/>
                      <a:pt x="8438" y="9295"/>
                      <a:pt x="8600" y="8532"/>
                    </a:cubicBezTo>
                    <a:cubicBezTo>
                      <a:pt x="8765" y="7769"/>
                      <a:pt x="8909" y="7003"/>
                      <a:pt x="9037" y="6234"/>
                    </a:cubicBezTo>
                    <a:cubicBezTo>
                      <a:pt x="9161" y="5462"/>
                      <a:pt x="9272" y="4690"/>
                      <a:pt x="9349" y="3906"/>
                    </a:cubicBezTo>
                    <a:lnTo>
                      <a:pt x="9349" y="3906"/>
                    </a:lnTo>
                    <a:cubicBezTo>
                      <a:pt x="9037" y="4631"/>
                      <a:pt x="8809" y="5385"/>
                      <a:pt x="8592" y="6135"/>
                    </a:cubicBezTo>
                    <a:cubicBezTo>
                      <a:pt x="8383" y="6888"/>
                      <a:pt x="8198" y="7648"/>
                      <a:pt x="8036" y="8412"/>
                    </a:cubicBezTo>
                    <a:cubicBezTo>
                      <a:pt x="7872" y="9176"/>
                      <a:pt x="7731" y="9944"/>
                      <a:pt x="7611" y="10716"/>
                    </a:cubicBezTo>
                    <a:cubicBezTo>
                      <a:pt x="7556" y="11089"/>
                      <a:pt x="7503" y="11463"/>
                      <a:pt x="7459" y="11841"/>
                    </a:cubicBezTo>
                    <a:lnTo>
                      <a:pt x="7294" y="11090"/>
                    </a:lnTo>
                    <a:cubicBezTo>
                      <a:pt x="7164" y="10541"/>
                      <a:pt x="7033" y="9991"/>
                      <a:pt x="6894" y="9442"/>
                    </a:cubicBezTo>
                    <a:cubicBezTo>
                      <a:pt x="7060" y="8949"/>
                      <a:pt x="7203" y="8451"/>
                      <a:pt x="7338" y="7952"/>
                    </a:cubicBezTo>
                    <a:cubicBezTo>
                      <a:pt x="7520" y="7267"/>
                      <a:pt x="7679" y="6577"/>
                      <a:pt x="7819" y="5882"/>
                    </a:cubicBezTo>
                    <a:cubicBezTo>
                      <a:pt x="7960" y="5189"/>
                      <a:pt x="8081" y="4491"/>
                      <a:pt x="8180" y="3789"/>
                    </a:cubicBezTo>
                    <a:cubicBezTo>
                      <a:pt x="8274" y="3089"/>
                      <a:pt x="8356" y="2383"/>
                      <a:pt x="8377" y="1669"/>
                    </a:cubicBezTo>
                    <a:lnTo>
                      <a:pt x="8377" y="1669"/>
                    </a:lnTo>
                    <a:cubicBezTo>
                      <a:pt x="8118" y="2339"/>
                      <a:pt x="7917" y="3022"/>
                      <a:pt x="7734" y="3706"/>
                    </a:cubicBezTo>
                    <a:cubicBezTo>
                      <a:pt x="7552" y="4391"/>
                      <a:pt x="7393" y="5081"/>
                      <a:pt x="7255" y="5773"/>
                    </a:cubicBezTo>
                    <a:cubicBezTo>
                      <a:pt x="7114" y="6465"/>
                      <a:pt x="6995" y="7162"/>
                      <a:pt x="6897" y="7861"/>
                    </a:cubicBezTo>
                    <a:cubicBezTo>
                      <a:pt x="6848" y="8218"/>
                      <a:pt x="6803" y="8577"/>
                      <a:pt x="6769" y="8937"/>
                    </a:cubicBezTo>
                    <a:cubicBezTo>
                      <a:pt x="6649" y="8473"/>
                      <a:pt x="6525" y="8010"/>
                      <a:pt x="6392" y="7549"/>
                    </a:cubicBezTo>
                    <a:cubicBezTo>
                      <a:pt x="6375" y="7487"/>
                      <a:pt x="6355" y="7425"/>
                      <a:pt x="6337" y="7359"/>
                    </a:cubicBezTo>
                    <a:cubicBezTo>
                      <a:pt x="6495" y="6954"/>
                      <a:pt x="6621" y="6537"/>
                      <a:pt x="6733" y="6117"/>
                    </a:cubicBezTo>
                    <a:cubicBezTo>
                      <a:pt x="6883" y="5552"/>
                      <a:pt x="6998" y="4977"/>
                      <a:pt x="7080" y="4396"/>
                    </a:cubicBezTo>
                    <a:cubicBezTo>
                      <a:pt x="7165" y="3817"/>
                      <a:pt x="7208" y="3231"/>
                      <a:pt x="7215" y="2643"/>
                    </a:cubicBezTo>
                    <a:cubicBezTo>
                      <a:pt x="7224" y="2057"/>
                      <a:pt x="7180" y="1467"/>
                      <a:pt x="7079" y="890"/>
                    </a:cubicBezTo>
                    <a:cubicBezTo>
                      <a:pt x="7003" y="1473"/>
                      <a:pt x="6951" y="2048"/>
                      <a:pt x="6878" y="2620"/>
                    </a:cubicBezTo>
                    <a:cubicBezTo>
                      <a:pt x="6809" y="3193"/>
                      <a:pt x="6734" y="3763"/>
                      <a:pt x="6654" y="4334"/>
                    </a:cubicBezTo>
                    <a:lnTo>
                      <a:pt x="6405" y="6047"/>
                    </a:lnTo>
                    <a:cubicBezTo>
                      <a:pt x="6354" y="6387"/>
                      <a:pt x="6302" y="6728"/>
                      <a:pt x="6255" y="7070"/>
                    </a:cubicBezTo>
                    <a:cubicBezTo>
                      <a:pt x="6081" y="6478"/>
                      <a:pt x="5897" y="5888"/>
                      <a:pt x="5702" y="5304"/>
                    </a:cubicBezTo>
                    <a:cubicBezTo>
                      <a:pt x="5777" y="4971"/>
                      <a:pt x="5832" y="4637"/>
                      <a:pt x="5881" y="4300"/>
                    </a:cubicBezTo>
                    <a:cubicBezTo>
                      <a:pt x="5949" y="3824"/>
                      <a:pt x="5988" y="3348"/>
                      <a:pt x="6012" y="2869"/>
                    </a:cubicBezTo>
                    <a:cubicBezTo>
                      <a:pt x="6034" y="2389"/>
                      <a:pt x="6035" y="1909"/>
                      <a:pt x="6003" y="1428"/>
                    </a:cubicBezTo>
                    <a:cubicBezTo>
                      <a:pt x="5968" y="949"/>
                      <a:pt x="5915" y="459"/>
                      <a:pt x="57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a:off x="8314478" y="36894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0"/>
              <p:cNvSpPr/>
              <p:nvPr/>
            </p:nvSpPr>
            <p:spPr>
              <a:xfrm rot="277501">
                <a:off x="8090431" y="4138660"/>
                <a:ext cx="666184" cy="556287"/>
              </a:xfrm>
              <a:custGeom>
                <a:rect b="b" l="l" r="r" t="t"/>
                <a:pathLst>
                  <a:path extrusionOk="0" h="7573" w="9070">
                    <a:moveTo>
                      <a:pt x="2478" y="1308"/>
                    </a:moveTo>
                    <a:cubicBezTo>
                      <a:pt x="2595" y="1308"/>
                      <a:pt x="2620" y="1449"/>
                      <a:pt x="2564" y="1577"/>
                    </a:cubicBezTo>
                    <a:cubicBezTo>
                      <a:pt x="2556" y="1594"/>
                      <a:pt x="2547" y="1614"/>
                      <a:pt x="2532" y="1624"/>
                    </a:cubicBezTo>
                    <a:cubicBezTo>
                      <a:pt x="2521" y="1632"/>
                      <a:pt x="2508" y="1635"/>
                      <a:pt x="2495" y="1635"/>
                    </a:cubicBezTo>
                    <a:cubicBezTo>
                      <a:pt x="2473" y="1635"/>
                      <a:pt x="2450" y="1627"/>
                      <a:pt x="2430" y="1618"/>
                    </a:cubicBezTo>
                    <a:cubicBezTo>
                      <a:pt x="2398" y="1606"/>
                      <a:pt x="2365" y="1588"/>
                      <a:pt x="2338" y="1565"/>
                    </a:cubicBezTo>
                    <a:cubicBezTo>
                      <a:pt x="2312" y="1543"/>
                      <a:pt x="2289" y="1511"/>
                      <a:pt x="2285" y="1474"/>
                    </a:cubicBezTo>
                    <a:cubicBezTo>
                      <a:pt x="2277" y="1414"/>
                      <a:pt x="2322" y="1358"/>
                      <a:pt x="2380" y="1333"/>
                    </a:cubicBezTo>
                    <a:cubicBezTo>
                      <a:pt x="2418" y="1316"/>
                      <a:pt x="2451" y="1308"/>
                      <a:pt x="2478" y="1308"/>
                    </a:cubicBezTo>
                    <a:close/>
                    <a:moveTo>
                      <a:pt x="4171" y="2892"/>
                    </a:moveTo>
                    <a:cubicBezTo>
                      <a:pt x="4212" y="2892"/>
                      <a:pt x="4253" y="2901"/>
                      <a:pt x="4289" y="2920"/>
                    </a:cubicBezTo>
                    <a:cubicBezTo>
                      <a:pt x="4355" y="2953"/>
                      <a:pt x="4385" y="3020"/>
                      <a:pt x="4403" y="3086"/>
                    </a:cubicBezTo>
                    <a:cubicBezTo>
                      <a:pt x="4441" y="3206"/>
                      <a:pt x="4370" y="3264"/>
                      <a:pt x="4267" y="3264"/>
                    </a:cubicBezTo>
                    <a:cubicBezTo>
                      <a:pt x="4253" y="3264"/>
                      <a:pt x="4238" y="3263"/>
                      <a:pt x="4223" y="3261"/>
                    </a:cubicBezTo>
                    <a:cubicBezTo>
                      <a:pt x="4144" y="3249"/>
                      <a:pt x="4064" y="3223"/>
                      <a:pt x="4010" y="3164"/>
                    </a:cubicBezTo>
                    <a:cubicBezTo>
                      <a:pt x="3870" y="3010"/>
                      <a:pt x="4019" y="2892"/>
                      <a:pt x="4171" y="2892"/>
                    </a:cubicBezTo>
                    <a:close/>
                    <a:moveTo>
                      <a:pt x="6634" y="2746"/>
                    </a:moveTo>
                    <a:cubicBezTo>
                      <a:pt x="6716" y="2746"/>
                      <a:pt x="6789" y="2774"/>
                      <a:pt x="6840" y="2844"/>
                    </a:cubicBezTo>
                    <a:cubicBezTo>
                      <a:pt x="7053" y="3127"/>
                      <a:pt x="6646" y="3440"/>
                      <a:pt x="6399" y="3488"/>
                    </a:cubicBezTo>
                    <a:cubicBezTo>
                      <a:pt x="6371" y="3494"/>
                      <a:pt x="6341" y="3496"/>
                      <a:pt x="6312" y="3496"/>
                    </a:cubicBezTo>
                    <a:cubicBezTo>
                      <a:pt x="6220" y="3496"/>
                      <a:pt x="6128" y="3469"/>
                      <a:pt x="6073" y="3399"/>
                    </a:cubicBezTo>
                    <a:cubicBezTo>
                      <a:pt x="6006" y="3315"/>
                      <a:pt x="6012" y="3193"/>
                      <a:pt x="6062" y="3097"/>
                    </a:cubicBezTo>
                    <a:cubicBezTo>
                      <a:pt x="6144" y="2946"/>
                      <a:pt x="6418" y="2746"/>
                      <a:pt x="6634" y="2746"/>
                    </a:cubicBezTo>
                    <a:close/>
                    <a:moveTo>
                      <a:pt x="1935" y="4058"/>
                    </a:moveTo>
                    <a:cubicBezTo>
                      <a:pt x="2026" y="4058"/>
                      <a:pt x="2103" y="4099"/>
                      <a:pt x="2134" y="4210"/>
                    </a:cubicBezTo>
                    <a:cubicBezTo>
                      <a:pt x="2154" y="4280"/>
                      <a:pt x="2127" y="4362"/>
                      <a:pt x="2080" y="4421"/>
                    </a:cubicBezTo>
                    <a:cubicBezTo>
                      <a:pt x="2033" y="4480"/>
                      <a:pt x="1965" y="4520"/>
                      <a:pt x="1895" y="4548"/>
                    </a:cubicBezTo>
                    <a:cubicBezTo>
                      <a:pt x="1799" y="4588"/>
                      <a:pt x="1698" y="4611"/>
                      <a:pt x="1593" y="4618"/>
                    </a:cubicBezTo>
                    <a:cubicBezTo>
                      <a:pt x="1583" y="4619"/>
                      <a:pt x="1573" y="4619"/>
                      <a:pt x="1564" y="4619"/>
                    </a:cubicBezTo>
                    <a:cubicBezTo>
                      <a:pt x="1521" y="4619"/>
                      <a:pt x="1479" y="4613"/>
                      <a:pt x="1447" y="4588"/>
                    </a:cubicBezTo>
                    <a:cubicBezTo>
                      <a:pt x="1405" y="4556"/>
                      <a:pt x="1388" y="4498"/>
                      <a:pt x="1396" y="4445"/>
                    </a:cubicBezTo>
                    <a:cubicBezTo>
                      <a:pt x="1403" y="4392"/>
                      <a:pt x="1429" y="4345"/>
                      <a:pt x="1463" y="4303"/>
                    </a:cubicBezTo>
                    <a:cubicBezTo>
                      <a:pt x="1538" y="4203"/>
                      <a:pt x="1763" y="4058"/>
                      <a:pt x="1935" y="4058"/>
                    </a:cubicBezTo>
                    <a:close/>
                    <a:moveTo>
                      <a:pt x="3475" y="4468"/>
                    </a:moveTo>
                    <a:cubicBezTo>
                      <a:pt x="3483" y="4468"/>
                      <a:pt x="3491" y="4468"/>
                      <a:pt x="3498" y="4470"/>
                    </a:cubicBezTo>
                    <a:cubicBezTo>
                      <a:pt x="3636" y="4497"/>
                      <a:pt x="3595" y="4702"/>
                      <a:pt x="3540" y="4799"/>
                    </a:cubicBezTo>
                    <a:cubicBezTo>
                      <a:pt x="3504" y="4861"/>
                      <a:pt x="3431" y="4903"/>
                      <a:pt x="3360" y="4903"/>
                    </a:cubicBezTo>
                    <a:cubicBezTo>
                      <a:pt x="3334" y="4903"/>
                      <a:pt x="3309" y="4897"/>
                      <a:pt x="3285" y="4885"/>
                    </a:cubicBezTo>
                    <a:cubicBezTo>
                      <a:pt x="3191" y="4837"/>
                      <a:pt x="3169" y="4697"/>
                      <a:pt x="3223" y="4606"/>
                    </a:cubicBezTo>
                    <a:cubicBezTo>
                      <a:pt x="3264" y="4541"/>
                      <a:pt x="3388" y="4468"/>
                      <a:pt x="3475" y="4468"/>
                    </a:cubicBezTo>
                    <a:close/>
                    <a:moveTo>
                      <a:pt x="4887" y="5122"/>
                    </a:moveTo>
                    <a:cubicBezTo>
                      <a:pt x="4889" y="5122"/>
                      <a:pt x="4890" y="5122"/>
                      <a:pt x="4892" y="5122"/>
                    </a:cubicBezTo>
                    <a:cubicBezTo>
                      <a:pt x="4978" y="5125"/>
                      <a:pt x="5052" y="5193"/>
                      <a:pt x="5043" y="5286"/>
                    </a:cubicBezTo>
                    <a:cubicBezTo>
                      <a:pt x="5034" y="5364"/>
                      <a:pt x="4967" y="5433"/>
                      <a:pt x="4887" y="5443"/>
                    </a:cubicBezTo>
                    <a:cubicBezTo>
                      <a:pt x="4880" y="5444"/>
                      <a:pt x="4872" y="5445"/>
                      <a:pt x="4865" y="5445"/>
                    </a:cubicBezTo>
                    <a:cubicBezTo>
                      <a:pt x="4737" y="5445"/>
                      <a:pt x="4664" y="5305"/>
                      <a:pt x="4741" y="5196"/>
                    </a:cubicBezTo>
                    <a:cubicBezTo>
                      <a:pt x="4774" y="5150"/>
                      <a:pt x="4830" y="5122"/>
                      <a:pt x="4887" y="5122"/>
                    </a:cubicBezTo>
                    <a:close/>
                    <a:moveTo>
                      <a:pt x="3993" y="1"/>
                    </a:moveTo>
                    <a:cubicBezTo>
                      <a:pt x="3870" y="1"/>
                      <a:pt x="3744" y="4"/>
                      <a:pt x="3615" y="9"/>
                    </a:cubicBezTo>
                    <a:cubicBezTo>
                      <a:pt x="3216" y="29"/>
                      <a:pt x="2855" y="46"/>
                      <a:pt x="2526" y="59"/>
                    </a:cubicBezTo>
                    <a:cubicBezTo>
                      <a:pt x="2521" y="106"/>
                      <a:pt x="2518" y="152"/>
                      <a:pt x="2518" y="199"/>
                    </a:cubicBezTo>
                    <a:cubicBezTo>
                      <a:pt x="2514" y="428"/>
                      <a:pt x="2553" y="655"/>
                      <a:pt x="2583" y="883"/>
                    </a:cubicBezTo>
                    <a:cubicBezTo>
                      <a:pt x="2594" y="951"/>
                      <a:pt x="2591" y="1038"/>
                      <a:pt x="2530" y="1068"/>
                    </a:cubicBezTo>
                    <a:cubicBezTo>
                      <a:pt x="2519" y="1073"/>
                      <a:pt x="2506" y="1076"/>
                      <a:pt x="2493" y="1076"/>
                    </a:cubicBezTo>
                    <a:cubicBezTo>
                      <a:pt x="2464" y="1076"/>
                      <a:pt x="2435" y="1063"/>
                      <a:pt x="2413" y="1045"/>
                    </a:cubicBezTo>
                    <a:cubicBezTo>
                      <a:pt x="2383" y="1018"/>
                      <a:pt x="2362" y="977"/>
                      <a:pt x="2347" y="936"/>
                    </a:cubicBezTo>
                    <a:cubicBezTo>
                      <a:pt x="2234" y="667"/>
                      <a:pt x="2203" y="367"/>
                      <a:pt x="2204" y="74"/>
                    </a:cubicBezTo>
                    <a:lnTo>
                      <a:pt x="2204" y="74"/>
                    </a:lnTo>
                    <a:cubicBezTo>
                      <a:pt x="1772" y="90"/>
                      <a:pt x="1394" y="101"/>
                      <a:pt x="1048" y="101"/>
                    </a:cubicBezTo>
                    <a:cubicBezTo>
                      <a:pt x="671" y="101"/>
                      <a:pt x="331" y="89"/>
                      <a:pt x="1" y="59"/>
                    </a:cubicBezTo>
                    <a:lnTo>
                      <a:pt x="1" y="59"/>
                    </a:lnTo>
                    <a:cubicBezTo>
                      <a:pt x="217" y="461"/>
                      <a:pt x="346" y="936"/>
                      <a:pt x="443" y="1456"/>
                    </a:cubicBezTo>
                    <a:cubicBezTo>
                      <a:pt x="460" y="1457"/>
                      <a:pt x="477" y="1457"/>
                      <a:pt x="494" y="1457"/>
                    </a:cubicBezTo>
                    <a:cubicBezTo>
                      <a:pt x="773" y="1457"/>
                      <a:pt x="1060" y="1377"/>
                      <a:pt x="1325" y="1280"/>
                    </a:cubicBezTo>
                    <a:cubicBezTo>
                      <a:pt x="1416" y="1245"/>
                      <a:pt x="1511" y="1209"/>
                      <a:pt x="1608" y="1207"/>
                    </a:cubicBezTo>
                    <a:cubicBezTo>
                      <a:pt x="1610" y="1207"/>
                      <a:pt x="1612" y="1207"/>
                      <a:pt x="1614" y="1207"/>
                    </a:cubicBezTo>
                    <a:cubicBezTo>
                      <a:pt x="1710" y="1207"/>
                      <a:pt x="1811" y="1247"/>
                      <a:pt x="1858" y="1330"/>
                    </a:cubicBezTo>
                    <a:cubicBezTo>
                      <a:pt x="1919" y="1439"/>
                      <a:pt x="1861" y="1584"/>
                      <a:pt x="1764" y="1656"/>
                    </a:cubicBezTo>
                    <a:cubicBezTo>
                      <a:pt x="1669" y="1731"/>
                      <a:pt x="1537" y="1752"/>
                      <a:pt x="1414" y="1759"/>
                    </a:cubicBezTo>
                    <a:cubicBezTo>
                      <a:pt x="1360" y="1762"/>
                      <a:pt x="1306" y="1763"/>
                      <a:pt x="1252" y="1763"/>
                    </a:cubicBezTo>
                    <a:cubicBezTo>
                      <a:pt x="1165" y="1763"/>
                      <a:pt x="1077" y="1761"/>
                      <a:pt x="990" y="1761"/>
                    </a:cubicBezTo>
                    <a:cubicBezTo>
                      <a:pt x="930" y="1761"/>
                      <a:pt x="871" y="1762"/>
                      <a:pt x="812" y="1766"/>
                    </a:cubicBezTo>
                    <a:cubicBezTo>
                      <a:pt x="710" y="1770"/>
                      <a:pt x="610" y="1782"/>
                      <a:pt x="512" y="1808"/>
                    </a:cubicBezTo>
                    <a:cubicBezTo>
                      <a:pt x="510" y="1808"/>
                      <a:pt x="506" y="1811"/>
                      <a:pt x="503" y="1813"/>
                    </a:cubicBezTo>
                    <a:cubicBezTo>
                      <a:pt x="595" y="2395"/>
                      <a:pt x="668" y="3017"/>
                      <a:pt x="791" y="3635"/>
                    </a:cubicBezTo>
                    <a:cubicBezTo>
                      <a:pt x="824" y="3626"/>
                      <a:pt x="857" y="3617"/>
                      <a:pt x="885" y="3610"/>
                    </a:cubicBezTo>
                    <a:cubicBezTo>
                      <a:pt x="1062" y="3551"/>
                      <a:pt x="1217" y="3467"/>
                      <a:pt x="1355" y="3340"/>
                    </a:cubicBezTo>
                    <a:cubicBezTo>
                      <a:pt x="1579" y="3133"/>
                      <a:pt x="1740" y="2867"/>
                      <a:pt x="1942" y="2639"/>
                    </a:cubicBezTo>
                    <a:cubicBezTo>
                      <a:pt x="2019" y="2551"/>
                      <a:pt x="2104" y="2468"/>
                      <a:pt x="2210" y="2422"/>
                    </a:cubicBezTo>
                    <a:cubicBezTo>
                      <a:pt x="2256" y="2403"/>
                      <a:pt x="2307" y="2392"/>
                      <a:pt x="2358" y="2392"/>
                    </a:cubicBezTo>
                    <a:cubicBezTo>
                      <a:pt x="2425" y="2392"/>
                      <a:pt x="2491" y="2410"/>
                      <a:pt x="2542" y="2451"/>
                    </a:cubicBezTo>
                    <a:cubicBezTo>
                      <a:pt x="2632" y="2524"/>
                      <a:pt x="2659" y="2647"/>
                      <a:pt x="2658" y="2759"/>
                    </a:cubicBezTo>
                    <a:cubicBezTo>
                      <a:pt x="2652" y="2951"/>
                      <a:pt x="2564" y="3140"/>
                      <a:pt x="2416" y="3267"/>
                    </a:cubicBezTo>
                    <a:cubicBezTo>
                      <a:pt x="2148" y="3502"/>
                      <a:pt x="1746" y="3499"/>
                      <a:pt x="1434" y="3672"/>
                    </a:cubicBezTo>
                    <a:cubicBezTo>
                      <a:pt x="1191" y="3807"/>
                      <a:pt x="1017" y="4053"/>
                      <a:pt x="956" y="4323"/>
                    </a:cubicBezTo>
                    <a:cubicBezTo>
                      <a:pt x="1086" y="4781"/>
                      <a:pt x="1262" y="5231"/>
                      <a:pt x="1514" y="5651"/>
                    </a:cubicBezTo>
                    <a:cubicBezTo>
                      <a:pt x="1528" y="5650"/>
                      <a:pt x="1541" y="5650"/>
                      <a:pt x="1552" y="5648"/>
                    </a:cubicBezTo>
                    <a:cubicBezTo>
                      <a:pt x="1904" y="5595"/>
                      <a:pt x="2265" y="5492"/>
                      <a:pt x="2526" y="5239"/>
                    </a:cubicBezTo>
                    <a:cubicBezTo>
                      <a:pt x="2582" y="5182"/>
                      <a:pt x="2633" y="5120"/>
                      <a:pt x="2700" y="5075"/>
                    </a:cubicBezTo>
                    <a:cubicBezTo>
                      <a:pt x="2746" y="5043"/>
                      <a:pt x="2802" y="5021"/>
                      <a:pt x="2857" y="5021"/>
                    </a:cubicBezTo>
                    <a:cubicBezTo>
                      <a:pt x="2880" y="5021"/>
                      <a:pt x="2903" y="5025"/>
                      <a:pt x="2925" y="5034"/>
                    </a:cubicBezTo>
                    <a:cubicBezTo>
                      <a:pt x="3044" y="5079"/>
                      <a:pt x="3076" y="5246"/>
                      <a:pt x="3019" y="5360"/>
                    </a:cubicBezTo>
                    <a:cubicBezTo>
                      <a:pt x="2959" y="5474"/>
                      <a:pt x="2838" y="5539"/>
                      <a:pt x="2718" y="5584"/>
                    </a:cubicBezTo>
                    <a:cubicBezTo>
                      <a:pt x="2491" y="5671"/>
                      <a:pt x="2247" y="5704"/>
                      <a:pt x="2025" y="5801"/>
                    </a:cubicBezTo>
                    <a:cubicBezTo>
                      <a:pt x="1921" y="5847"/>
                      <a:pt x="1820" y="5910"/>
                      <a:pt x="1739" y="5989"/>
                    </a:cubicBezTo>
                    <a:cubicBezTo>
                      <a:pt x="1828" y="6111"/>
                      <a:pt x="1924" y="6227"/>
                      <a:pt x="2030" y="6343"/>
                    </a:cubicBezTo>
                    <a:cubicBezTo>
                      <a:pt x="2435" y="6781"/>
                      <a:pt x="2868" y="7084"/>
                      <a:pt x="3304" y="7280"/>
                    </a:cubicBezTo>
                    <a:cubicBezTo>
                      <a:pt x="3316" y="7218"/>
                      <a:pt x="3329" y="7157"/>
                      <a:pt x="3339" y="7104"/>
                    </a:cubicBezTo>
                    <a:cubicBezTo>
                      <a:pt x="3422" y="6622"/>
                      <a:pt x="3630" y="6161"/>
                      <a:pt x="3941" y="5786"/>
                    </a:cubicBezTo>
                    <a:cubicBezTo>
                      <a:pt x="4016" y="5697"/>
                      <a:pt x="4125" y="5606"/>
                      <a:pt x="4232" y="5606"/>
                    </a:cubicBezTo>
                    <a:cubicBezTo>
                      <a:pt x="4261" y="5606"/>
                      <a:pt x="4290" y="5613"/>
                      <a:pt x="4318" y="5628"/>
                    </a:cubicBezTo>
                    <a:cubicBezTo>
                      <a:pt x="4409" y="5680"/>
                      <a:pt x="4434" y="5804"/>
                      <a:pt x="4408" y="5906"/>
                    </a:cubicBezTo>
                    <a:cubicBezTo>
                      <a:pt x="4379" y="6006"/>
                      <a:pt x="4312" y="6089"/>
                      <a:pt x="4256" y="6176"/>
                    </a:cubicBezTo>
                    <a:cubicBezTo>
                      <a:pt x="3998" y="6566"/>
                      <a:pt x="3925" y="7068"/>
                      <a:pt x="4044" y="7516"/>
                    </a:cubicBezTo>
                    <a:cubicBezTo>
                      <a:pt x="4245" y="7555"/>
                      <a:pt x="4443" y="7573"/>
                      <a:pt x="4634" y="7573"/>
                    </a:cubicBezTo>
                    <a:cubicBezTo>
                      <a:pt x="5844" y="7573"/>
                      <a:pt x="6797" y="6854"/>
                      <a:pt x="6713" y="6073"/>
                    </a:cubicBezTo>
                    <a:cubicBezTo>
                      <a:pt x="6715" y="6073"/>
                      <a:pt x="9070" y="5941"/>
                      <a:pt x="8603" y="3617"/>
                    </a:cubicBezTo>
                    <a:lnTo>
                      <a:pt x="8603" y="3617"/>
                    </a:lnTo>
                    <a:cubicBezTo>
                      <a:pt x="8230" y="4018"/>
                      <a:pt x="7819" y="4397"/>
                      <a:pt x="7320" y="4617"/>
                    </a:cubicBezTo>
                    <a:cubicBezTo>
                      <a:pt x="7256" y="4643"/>
                      <a:pt x="7190" y="4670"/>
                      <a:pt x="7122" y="4670"/>
                    </a:cubicBezTo>
                    <a:cubicBezTo>
                      <a:pt x="7119" y="4670"/>
                      <a:pt x="7115" y="4670"/>
                      <a:pt x="7112" y="4670"/>
                    </a:cubicBezTo>
                    <a:cubicBezTo>
                      <a:pt x="7039" y="4667"/>
                      <a:pt x="6963" y="4627"/>
                      <a:pt x="6939" y="4559"/>
                    </a:cubicBezTo>
                    <a:cubicBezTo>
                      <a:pt x="6893" y="4436"/>
                      <a:pt x="7024" y="4326"/>
                      <a:pt x="7136" y="4257"/>
                    </a:cubicBezTo>
                    <a:cubicBezTo>
                      <a:pt x="7508" y="4027"/>
                      <a:pt x="7858" y="3760"/>
                      <a:pt x="8178" y="3461"/>
                    </a:cubicBezTo>
                    <a:cubicBezTo>
                      <a:pt x="8269" y="3376"/>
                      <a:pt x="8363" y="3287"/>
                      <a:pt x="8433" y="3185"/>
                    </a:cubicBezTo>
                    <a:cubicBezTo>
                      <a:pt x="8451" y="3158"/>
                      <a:pt x="8466" y="3127"/>
                      <a:pt x="8478" y="3097"/>
                    </a:cubicBezTo>
                    <a:cubicBezTo>
                      <a:pt x="8213" y="2164"/>
                      <a:pt x="7729" y="1311"/>
                      <a:pt x="6868" y="736"/>
                    </a:cubicBezTo>
                    <a:cubicBezTo>
                      <a:pt x="6830" y="989"/>
                      <a:pt x="6789" y="1242"/>
                      <a:pt x="6707" y="1485"/>
                    </a:cubicBezTo>
                    <a:cubicBezTo>
                      <a:pt x="6616" y="1758"/>
                      <a:pt x="6472" y="2019"/>
                      <a:pt x="6253" y="2208"/>
                    </a:cubicBezTo>
                    <a:cubicBezTo>
                      <a:pt x="6178" y="2275"/>
                      <a:pt x="6091" y="2331"/>
                      <a:pt x="5994" y="2354"/>
                    </a:cubicBezTo>
                    <a:cubicBezTo>
                      <a:pt x="5966" y="2360"/>
                      <a:pt x="5937" y="2364"/>
                      <a:pt x="5908" y="2364"/>
                    </a:cubicBezTo>
                    <a:cubicBezTo>
                      <a:pt x="5836" y="2364"/>
                      <a:pt x="5765" y="2343"/>
                      <a:pt x="5711" y="2296"/>
                    </a:cubicBezTo>
                    <a:cubicBezTo>
                      <a:pt x="5604" y="2202"/>
                      <a:pt x="5594" y="2034"/>
                      <a:pt x="5645" y="1904"/>
                    </a:cubicBezTo>
                    <a:cubicBezTo>
                      <a:pt x="5697" y="1773"/>
                      <a:pt x="5797" y="1667"/>
                      <a:pt x="5889" y="1561"/>
                    </a:cubicBezTo>
                    <a:cubicBezTo>
                      <a:pt x="6061" y="1364"/>
                      <a:pt x="6213" y="1145"/>
                      <a:pt x="6304" y="901"/>
                    </a:cubicBezTo>
                    <a:cubicBezTo>
                      <a:pt x="6349" y="777"/>
                      <a:pt x="6378" y="646"/>
                      <a:pt x="6385" y="514"/>
                    </a:cubicBezTo>
                    <a:cubicBezTo>
                      <a:pt x="6385" y="499"/>
                      <a:pt x="6385" y="481"/>
                      <a:pt x="6382" y="464"/>
                    </a:cubicBezTo>
                    <a:cubicBezTo>
                      <a:pt x="5908" y="241"/>
                      <a:pt x="5339" y="90"/>
                      <a:pt x="4660" y="31"/>
                    </a:cubicBezTo>
                    <a:lnTo>
                      <a:pt x="4660" y="31"/>
                    </a:lnTo>
                    <a:cubicBezTo>
                      <a:pt x="4529" y="489"/>
                      <a:pt x="4591" y="1000"/>
                      <a:pt x="4732" y="1464"/>
                    </a:cubicBezTo>
                    <a:cubicBezTo>
                      <a:pt x="4790" y="1661"/>
                      <a:pt x="4864" y="1858"/>
                      <a:pt x="4870" y="2063"/>
                    </a:cubicBezTo>
                    <a:cubicBezTo>
                      <a:pt x="4876" y="2269"/>
                      <a:pt x="4802" y="2490"/>
                      <a:pt x="4626" y="2600"/>
                    </a:cubicBezTo>
                    <a:cubicBezTo>
                      <a:pt x="4556" y="2643"/>
                      <a:pt x="4476" y="2663"/>
                      <a:pt x="4394" y="2663"/>
                    </a:cubicBezTo>
                    <a:cubicBezTo>
                      <a:pt x="4246" y="2663"/>
                      <a:pt x="4093" y="2597"/>
                      <a:pt x="3991" y="2489"/>
                    </a:cubicBezTo>
                    <a:cubicBezTo>
                      <a:pt x="3830" y="2321"/>
                      <a:pt x="3777" y="2072"/>
                      <a:pt x="3797" y="1841"/>
                    </a:cubicBezTo>
                    <a:cubicBezTo>
                      <a:pt x="3818" y="1609"/>
                      <a:pt x="3910" y="1389"/>
                      <a:pt x="4009" y="1179"/>
                    </a:cubicBezTo>
                    <a:cubicBezTo>
                      <a:pt x="4107" y="969"/>
                      <a:pt x="4218" y="760"/>
                      <a:pt x="4280" y="537"/>
                    </a:cubicBezTo>
                    <a:cubicBezTo>
                      <a:pt x="4311" y="425"/>
                      <a:pt x="4330" y="310"/>
                      <a:pt x="4327" y="191"/>
                    </a:cubicBezTo>
                    <a:cubicBezTo>
                      <a:pt x="4326" y="135"/>
                      <a:pt x="4308" y="68"/>
                      <a:pt x="4296" y="6"/>
                    </a:cubicBezTo>
                    <a:cubicBezTo>
                      <a:pt x="4197" y="3"/>
                      <a:pt x="4096" y="1"/>
                      <a:pt x="3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0"/>
              <p:cNvSpPr/>
              <p:nvPr/>
            </p:nvSpPr>
            <p:spPr>
              <a:xfrm rot="675343">
                <a:off x="7313800" y="1092903"/>
                <a:ext cx="2088439" cy="3386242"/>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0"/>
              <p:cNvSpPr/>
              <p:nvPr/>
            </p:nvSpPr>
            <p:spPr>
              <a:xfrm rot="382638">
                <a:off x="7726427" y="2446176"/>
                <a:ext cx="1580866" cy="2152353"/>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0"/>
              <p:cNvSpPr/>
              <p:nvPr/>
            </p:nvSpPr>
            <p:spPr>
              <a:xfrm rot="-862856">
                <a:off x="-338693" y="473216"/>
                <a:ext cx="2451708" cy="4079457"/>
              </a:xfrm>
              <a:custGeom>
                <a:rect b="b" l="l" r="r" t="t"/>
                <a:pathLst>
                  <a:path extrusionOk="0" h="87990" w="52881">
                    <a:moveTo>
                      <a:pt x="33022" y="36140"/>
                    </a:moveTo>
                    <a:cubicBezTo>
                      <a:pt x="33016" y="36141"/>
                      <a:pt x="33009" y="36141"/>
                      <a:pt x="33002" y="36141"/>
                    </a:cubicBezTo>
                    <a:cubicBezTo>
                      <a:pt x="33009" y="36141"/>
                      <a:pt x="33016" y="36141"/>
                      <a:pt x="33022" y="36140"/>
                    </a:cubicBezTo>
                    <a:close/>
                    <a:moveTo>
                      <a:pt x="26974" y="1"/>
                    </a:moveTo>
                    <a:cubicBezTo>
                      <a:pt x="25649" y="1"/>
                      <a:pt x="24324" y="376"/>
                      <a:pt x="23229" y="1123"/>
                    </a:cubicBezTo>
                    <a:cubicBezTo>
                      <a:pt x="23815" y="957"/>
                      <a:pt x="24502" y="857"/>
                      <a:pt x="25156" y="857"/>
                    </a:cubicBezTo>
                    <a:cubicBezTo>
                      <a:pt x="25427" y="857"/>
                      <a:pt x="25692" y="874"/>
                      <a:pt x="25943" y="911"/>
                    </a:cubicBezTo>
                    <a:cubicBezTo>
                      <a:pt x="25525" y="1017"/>
                      <a:pt x="25083" y="1214"/>
                      <a:pt x="24729" y="1460"/>
                    </a:cubicBezTo>
                    <a:cubicBezTo>
                      <a:pt x="25665" y="1514"/>
                      <a:pt x="26499" y="1818"/>
                      <a:pt x="27330" y="2256"/>
                    </a:cubicBezTo>
                    <a:cubicBezTo>
                      <a:pt x="26704" y="2026"/>
                      <a:pt x="26056" y="1926"/>
                      <a:pt x="25396" y="1926"/>
                    </a:cubicBezTo>
                    <a:cubicBezTo>
                      <a:pt x="25213" y="1926"/>
                      <a:pt x="25029" y="1933"/>
                      <a:pt x="24845" y="1948"/>
                    </a:cubicBezTo>
                    <a:cubicBezTo>
                      <a:pt x="26329" y="2165"/>
                      <a:pt x="27690" y="2893"/>
                      <a:pt x="28771" y="3929"/>
                    </a:cubicBezTo>
                    <a:cubicBezTo>
                      <a:pt x="28205" y="3655"/>
                      <a:pt x="27551" y="3555"/>
                      <a:pt x="26917" y="3555"/>
                    </a:cubicBezTo>
                    <a:cubicBezTo>
                      <a:pt x="26867" y="3555"/>
                      <a:pt x="26816" y="3556"/>
                      <a:pt x="26766" y="3557"/>
                    </a:cubicBezTo>
                    <a:cubicBezTo>
                      <a:pt x="27706" y="3777"/>
                      <a:pt x="28506" y="4403"/>
                      <a:pt x="29068" y="5188"/>
                    </a:cubicBezTo>
                    <a:cubicBezTo>
                      <a:pt x="28868" y="5152"/>
                      <a:pt x="28668" y="5135"/>
                      <a:pt x="28468" y="5135"/>
                    </a:cubicBezTo>
                    <a:cubicBezTo>
                      <a:pt x="28221" y="5135"/>
                      <a:pt x="27974" y="5160"/>
                      <a:pt x="27728" y="5207"/>
                    </a:cubicBezTo>
                    <a:cubicBezTo>
                      <a:pt x="29613" y="5891"/>
                      <a:pt x="31146" y="7500"/>
                      <a:pt x="31751" y="9414"/>
                    </a:cubicBezTo>
                    <a:cubicBezTo>
                      <a:pt x="30949" y="8416"/>
                      <a:pt x="29981" y="7546"/>
                      <a:pt x="28879" y="6897"/>
                    </a:cubicBezTo>
                    <a:lnTo>
                      <a:pt x="28879" y="6897"/>
                    </a:lnTo>
                    <a:cubicBezTo>
                      <a:pt x="29784" y="7564"/>
                      <a:pt x="30072" y="8767"/>
                      <a:pt x="30285" y="9871"/>
                    </a:cubicBezTo>
                    <a:cubicBezTo>
                      <a:pt x="30497" y="10976"/>
                      <a:pt x="30702" y="12164"/>
                      <a:pt x="31493" y="12966"/>
                    </a:cubicBezTo>
                    <a:cubicBezTo>
                      <a:pt x="31170" y="12830"/>
                      <a:pt x="30856" y="12669"/>
                      <a:pt x="30632" y="12399"/>
                    </a:cubicBezTo>
                    <a:lnTo>
                      <a:pt x="30632" y="12399"/>
                    </a:lnTo>
                    <a:cubicBezTo>
                      <a:pt x="30831" y="12966"/>
                      <a:pt x="31020" y="13533"/>
                      <a:pt x="31195" y="14102"/>
                    </a:cubicBezTo>
                    <a:cubicBezTo>
                      <a:pt x="31026" y="13653"/>
                      <a:pt x="30849" y="13206"/>
                      <a:pt x="30656" y="12762"/>
                    </a:cubicBezTo>
                    <a:cubicBezTo>
                      <a:pt x="29525" y="10120"/>
                      <a:pt x="27976" y="7611"/>
                      <a:pt x="25836" y="5691"/>
                    </a:cubicBezTo>
                    <a:cubicBezTo>
                      <a:pt x="23695" y="3770"/>
                      <a:pt x="20924" y="2471"/>
                      <a:pt x="18049" y="2433"/>
                    </a:cubicBezTo>
                    <a:lnTo>
                      <a:pt x="18049" y="2433"/>
                    </a:lnTo>
                    <a:cubicBezTo>
                      <a:pt x="19850" y="3148"/>
                      <a:pt x="21432" y="4244"/>
                      <a:pt x="22614" y="5776"/>
                    </a:cubicBezTo>
                    <a:cubicBezTo>
                      <a:pt x="21737" y="4654"/>
                      <a:pt x="20574" y="3914"/>
                      <a:pt x="19197" y="3519"/>
                    </a:cubicBezTo>
                    <a:lnTo>
                      <a:pt x="19197" y="3519"/>
                    </a:lnTo>
                    <a:cubicBezTo>
                      <a:pt x="20040" y="3833"/>
                      <a:pt x="20524" y="4733"/>
                      <a:pt x="20877" y="5562"/>
                    </a:cubicBezTo>
                    <a:cubicBezTo>
                      <a:pt x="21229" y="6390"/>
                      <a:pt x="21537" y="7287"/>
                      <a:pt x="22216" y="7877"/>
                    </a:cubicBezTo>
                    <a:cubicBezTo>
                      <a:pt x="23025" y="8574"/>
                      <a:pt x="24214" y="8699"/>
                      <a:pt x="25014" y="9402"/>
                    </a:cubicBezTo>
                    <a:cubicBezTo>
                      <a:pt x="24104" y="8879"/>
                      <a:pt x="23155" y="8497"/>
                      <a:pt x="22140" y="8218"/>
                    </a:cubicBezTo>
                    <a:lnTo>
                      <a:pt x="22140" y="8218"/>
                    </a:lnTo>
                    <a:cubicBezTo>
                      <a:pt x="22767" y="8759"/>
                      <a:pt x="23087" y="9589"/>
                      <a:pt x="23475" y="10318"/>
                    </a:cubicBezTo>
                    <a:cubicBezTo>
                      <a:pt x="24374" y="12011"/>
                      <a:pt x="25733" y="13456"/>
                      <a:pt x="27368" y="14457"/>
                    </a:cubicBezTo>
                    <a:cubicBezTo>
                      <a:pt x="26831" y="14237"/>
                      <a:pt x="26299" y="14011"/>
                      <a:pt x="25764" y="13791"/>
                    </a:cubicBezTo>
                    <a:lnTo>
                      <a:pt x="25764" y="13791"/>
                    </a:lnTo>
                    <a:cubicBezTo>
                      <a:pt x="27080" y="14506"/>
                      <a:pt x="28271" y="15453"/>
                      <a:pt x="29249" y="16589"/>
                    </a:cubicBezTo>
                    <a:cubicBezTo>
                      <a:pt x="28809" y="16398"/>
                      <a:pt x="28389" y="16188"/>
                      <a:pt x="27948" y="15996"/>
                    </a:cubicBezTo>
                    <a:lnTo>
                      <a:pt x="27948" y="15996"/>
                    </a:lnTo>
                    <a:cubicBezTo>
                      <a:pt x="28022" y="16087"/>
                      <a:pt x="28098" y="16175"/>
                      <a:pt x="28173" y="16265"/>
                    </a:cubicBezTo>
                    <a:cubicBezTo>
                      <a:pt x="26126" y="15217"/>
                      <a:pt x="23910" y="14496"/>
                      <a:pt x="21632" y="14158"/>
                    </a:cubicBezTo>
                    <a:cubicBezTo>
                      <a:pt x="20871" y="14045"/>
                      <a:pt x="20096" y="13976"/>
                      <a:pt x="19324" y="13976"/>
                    </a:cubicBezTo>
                    <a:cubicBezTo>
                      <a:pt x="18157" y="13976"/>
                      <a:pt x="16997" y="14135"/>
                      <a:pt x="15907" y="14542"/>
                    </a:cubicBezTo>
                    <a:cubicBezTo>
                      <a:pt x="13734" y="15355"/>
                      <a:pt x="11991" y="17134"/>
                      <a:pt x="10981" y="19224"/>
                    </a:cubicBezTo>
                    <a:cubicBezTo>
                      <a:pt x="9970" y="21315"/>
                      <a:pt x="9656" y="23696"/>
                      <a:pt x="9818" y="26011"/>
                    </a:cubicBezTo>
                    <a:cubicBezTo>
                      <a:pt x="9794" y="24711"/>
                      <a:pt x="10158" y="23399"/>
                      <a:pt x="10657" y="22195"/>
                    </a:cubicBezTo>
                    <a:lnTo>
                      <a:pt x="10657" y="22195"/>
                    </a:lnTo>
                    <a:cubicBezTo>
                      <a:pt x="10513" y="22965"/>
                      <a:pt x="10557" y="23808"/>
                      <a:pt x="10796" y="24552"/>
                    </a:cubicBezTo>
                    <a:cubicBezTo>
                      <a:pt x="11080" y="22665"/>
                      <a:pt x="11911" y="20865"/>
                      <a:pt x="13129" y="19395"/>
                    </a:cubicBezTo>
                    <a:lnTo>
                      <a:pt x="13129" y="19395"/>
                    </a:lnTo>
                    <a:cubicBezTo>
                      <a:pt x="12540" y="20470"/>
                      <a:pt x="12175" y="21711"/>
                      <a:pt x="12113" y="22936"/>
                    </a:cubicBezTo>
                    <a:cubicBezTo>
                      <a:pt x="12589" y="21345"/>
                      <a:pt x="13643" y="19935"/>
                      <a:pt x="15028" y="19019"/>
                    </a:cubicBezTo>
                    <a:lnTo>
                      <a:pt x="15028" y="19019"/>
                    </a:lnTo>
                    <a:cubicBezTo>
                      <a:pt x="14682" y="19623"/>
                      <a:pt x="14428" y="20285"/>
                      <a:pt x="14269" y="20963"/>
                    </a:cubicBezTo>
                    <a:cubicBezTo>
                      <a:pt x="14479" y="20539"/>
                      <a:pt x="14880" y="20003"/>
                      <a:pt x="15247" y="19706"/>
                    </a:cubicBezTo>
                    <a:lnTo>
                      <a:pt x="15247" y="19706"/>
                    </a:lnTo>
                    <a:cubicBezTo>
                      <a:pt x="15049" y="20793"/>
                      <a:pt x="14955" y="21899"/>
                      <a:pt x="14993" y="23003"/>
                    </a:cubicBezTo>
                    <a:cubicBezTo>
                      <a:pt x="15980" y="21095"/>
                      <a:pt x="17867" y="19638"/>
                      <a:pt x="19969" y="19204"/>
                    </a:cubicBezTo>
                    <a:lnTo>
                      <a:pt x="19969" y="19204"/>
                    </a:lnTo>
                    <a:cubicBezTo>
                      <a:pt x="19847" y="19389"/>
                      <a:pt x="19709" y="19557"/>
                      <a:pt x="19573" y="19727"/>
                    </a:cubicBezTo>
                    <a:cubicBezTo>
                      <a:pt x="19940" y="19363"/>
                      <a:pt x="20468" y="19154"/>
                      <a:pt x="20983" y="19007"/>
                    </a:cubicBezTo>
                    <a:cubicBezTo>
                      <a:pt x="21666" y="18811"/>
                      <a:pt x="22383" y="18746"/>
                      <a:pt x="23056" y="18519"/>
                    </a:cubicBezTo>
                    <a:cubicBezTo>
                      <a:pt x="23730" y="18291"/>
                      <a:pt x="24388" y="17854"/>
                      <a:pt x="24625" y="17184"/>
                    </a:cubicBezTo>
                    <a:lnTo>
                      <a:pt x="24625" y="17184"/>
                    </a:lnTo>
                    <a:cubicBezTo>
                      <a:pt x="24491" y="17857"/>
                      <a:pt x="24168" y="18493"/>
                      <a:pt x="23680" y="18977"/>
                    </a:cubicBezTo>
                    <a:cubicBezTo>
                      <a:pt x="23823" y="18859"/>
                      <a:pt x="24003" y="18821"/>
                      <a:pt x="24195" y="18821"/>
                    </a:cubicBezTo>
                    <a:cubicBezTo>
                      <a:pt x="24383" y="18821"/>
                      <a:pt x="24582" y="18858"/>
                      <a:pt x="24769" y="18895"/>
                    </a:cubicBezTo>
                    <a:cubicBezTo>
                      <a:pt x="25982" y="19136"/>
                      <a:pt x="27197" y="19378"/>
                      <a:pt x="28410" y="19618"/>
                    </a:cubicBezTo>
                    <a:cubicBezTo>
                      <a:pt x="28295" y="19705"/>
                      <a:pt x="28187" y="19723"/>
                      <a:pt x="28069" y="19808"/>
                    </a:cubicBezTo>
                    <a:cubicBezTo>
                      <a:pt x="28554" y="19873"/>
                      <a:pt x="29032" y="19927"/>
                      <a:pt x="29508" y="19979"/>
                    </a:cubicBezTo>
                    <a:cubicBezTo>
                      <a:pt x="26021" y="20627"/>
                      <a:pt x="20418" y="22688"/>
                      <a:pt x="16488" y="29145"/>
                    </a:cubicBezTo>
                    <a:cubicBezTo>
                      <a:pt x="16488" y="29145"/>
                      <a:pt x="17321" y="28102"/>
                      <a:pt x="18338" y="27315"/>
                    </a:cubicBezTo>
                    <a:lnTo>
                      <a:pt x="18338" y="27315"/>
                    </a:lnTo>
                    <a:cubicBezTo>
                      <a:pt x="18338" y="27315"/>
                      <a:pt x="17536" y="28247"/>
                      <a:pt x="15839" y="33692"/>
                    </a:cubicBezTo>
                    <a:cubicBezTo>
                      <a:pt x="15839" y="33692"/>
                      <a:pt x="19941" y="30610"/>
                      <a:pt x="21584" y="28063"/>
                    </a:cubicBezTo>
                    <a:lnTo>
                      <a:pt x="21584" y="28063"/>
                    </a:lnTo>
                    <a:cubicBezTo>
                      <a:pt x="21387" y="28458"/>
                      <a:pt x="21161" y="29018"/>
                      <a:pt x="21100" y="29611"/>
                    </a:cubicBezTo>
                    <a:cubicBezTo>
                      <a:pt x="21100" y="29611"/>
                      <a:pt x="22031" y="27209"/>
                      <a:pt x="23775" y="25622"/>
                    </a:cubicBezTo>
                    <a:lnTo>
                      <a:pt x="23775" y="25622"/>
                    </a:lnTo>
                    <a:cubicBezTo>
                      <a:pt x="23775" y="25623"/>
                      <a:pt x="23012" y="26448"/>
                      <a:pt x="22527" y="27767"/>
                    </a:cubicBezTo>
                    <a:cubicBezTo>
                      <a:pt x="22527" y="27767"/>
                      <a:pt x="24490" y="26235"/>
                      <a:pt x="26043" y="24251"/>
                    </a:cubicBezTo>
                    <a:lnTo>
                      <a:pt x="26043" y="24251"/>
                    </a:lnTo>
                    <a:cubicBezTo>
                      <a:pt x="26042" y="24252"/>
                      <a:pt x="25488" y="25213"/>
                      <a:pt x="25136" y="25735"/>
                    </a:cubicBezTo>
                    <a:cubicBezTo>
                      <a:pt x="25136" y="25735"/>
                      <a:pt x="28451" y="23511"/>
                      <a:pt x="29306" y="22171"/>
                    </a:cubicBezTo>
                    <a:lnTo>
                      <a:pt x="29306" y="22171"/>
                    </a:lnTo>
                    <a:cubicBezTo>
                      <a:pt x="29306" y="22171"/>
                      <a:pt x="29121" y="22712"/>
                      <a:pt x="28864" y="23164"/>
                    </a:cubicBezTo>
                    <a:cubicBezTo>
                      <a:pt x="28864" y="23164"/>
                      <a:pt x="29719" y="22528"/>
                      <a:pt x="30699" y="21673"/>
                    </a:cubicBezTo>
                    <a:lnTo>
                      <a:pt x="30699" y="21673"/>
                    </a:lnTo>
                    <a:cubicBezTo>
                      <a:pt x="27729" y="30838"/>
                      <a:pt x="19429" y="52918"/>
                      <a:pt x="1" y="84934"/>
                    </a:cubicBezTo>
                    <a:lnTo>
                      <a:pt x="7579" y="87990"/>
                    </a:lnTo>
                    <a:cubicBezTo>
                      <a:pt x="7579" y="87990"/>
                      <a:pt x="26435" y="51338"/>
                      <a:pt x="31898" y="21825"/>
                    </a:cubicBezTo>
                    <a:cubicBezTo>
                      <a:pt x="31898" y="22269"/>
                      <a:pt x="31983" y="22707"/>
                      <a:pt x="32262" y="23038"/>
                    </a:cubicBezTo>
                    <a:cubicBezTo>
                      <a:pt x="32792" y="23667"/>
                      <a:pt x="33840" y="23701"/>
                      <a:pt x="34288" y="24388"/>
                    </a:cubicBezTo>
                    <a:cubicBezTo>
                      <a:pt x="34505" y="24718"/>
                      <a:pt x="34534" y="25134"/>
                      <a:pt x="34554" y="25528"/>
                    </a:cubicBezTo>
                    <a:cubicBezTo>
                      <a:pt x="34628" y="26904"/>
                      <a:pt x="34704" y="28281"/>
                      <a:pt x="34778" y="29656"/>
                    </a:cubicBezTo>
                    <a:cubicBezTo>
                      <a:pt x="35097" y="29112"/>
                      <a:pt x="35408" y="28572"/>
                      <a:pt x="35726" y="28028"/>
                    </a:cubicBezTo>
                    <a:lnTo>
                      <a:pt x="35726" y="28028"/>
                    </a:lnTo>
                    <a:cubicBezTo>
                      <a:pt x="35813" y="28945"/>
                      <a:pt x="35553" y="29867"/>
                      <a:pt x="34975" y="30583"/>
                    </a:cubicBezTo>
                    <a:cubicBezTo>
                      <a:pt x="35617" y="29911"/>
                      <a:pt x="36152" y="29111"/>
                      <a:pt x="36498" y="28248"/>
                    </a:cubicBezTo>
                    <a:lnTo>
                      <a:pt x="36498" y="28248"/>
                    </a:lnTo>
                    <a:cubicBezTo>
                      <a:pt x="36601" y="29150"/>
                      <a:pt x="36122" y="30013"/>
                      <a:pt x="35600" y="30758"/>
                    </a:cubicBezTo>
                    <a:cubicBezTo>
                      <a:pt x="35080" y="31504"/>
                      <a:pt x="34484" y="32242"/>
                      <a:pt x="34304" y="33134"/>
                    </a:cubicBezTo>
                    <a:cubicBezTo>
                      <a:pt x="34187" y="33715"/>
                      <a:pt x="34257" y="34322"/>
                      <a:pt x="34134" y="34902"/>
                    </a:cubicBezTo>
                    <a:cubicBezTo>
                      <a:pt x="34012" y="35475"/>
                      <a:pt x="33603" y="36093"/>
                      <a:pt x="33022" y="36140"/>
                    </a:cubicBezTo>
                    <a:lnTo>
                      <a:pt x="33022" y="36140"/>
                    </a:lnTo>
                    <a:cubicBezTo>
                      <a:pt x="34362" y="36044"/>
                      <a:pt x="35631" y="35503"/>
                      <a:pt x="36682" y="34667"/>
                    </a:cubicBezTo>
                    <a:lnTo>
                      <a:pt x="36682" y="34667"/>
                    </a:lnTo>
                    <a:cubicBezTo>
                      <a:pt x="36063" y="35914"/>
                      <a:pt x="34804" y="36768"/>
                      <a:pt x="33421" y="36915"/>
                    </a:cubicBezTo>
                    <a:cubicBezTo>
                      <a:pt x="33590" y="36945"/>
                      <a:pt x="33763" y="36959"/>
                      <a:pt x="33938" y="36959"/>
                    </a:cubicBezTo>
                    <a:cubicBezTo>
                      <a:pt x="34463" y="36959"/>
                      <a:pt x="35001" y="36831"/>
                      <a:pt x="35459" y="36601"/>
                    </a:cubicBezTo>
                    <a:lnTo>
                      <a:pt x="35459" y="36601"/>
                    </a:lnTo>
                    <a:cubicBezTo>
                      <a:pt x="34702" y="37534"/>
                      <a:pt x="33559" y="38113"/>
                      <a:pt x="32359" y="38177"/>
                    </a:cubicBezTo>
                    <a:cubicBezTo>
                      <a:pt x="32608" y="38232"/>
                      <a:pt x="32862" y="38259"/>
                      <a:pt x="33116" y="38259"/>
                    </a:cubicBezTo>
                    <a:cubicBezTo>
                      <a:pt x="33851" y="38259"/>
                      <a:pt x="34589" y="38037"/>
                      <a:pt x="35227" y="37664"/>
                    </a:cubicBezTo>
                    <a:cubicBezTo>
                      <a:pt x="36086" y="37162"/>
                      <a:pt x="36773" y="36402"/>
                      <a:pt x="37299" y="35561"/>
                    </a:cubicBezTo>
                    <a:cubicBezTo>
                      <a:pt x="38858" y="33067"/>
                      <a:pt x="39025" y="29860"/>
                      <a:pt x="38138" y="27056"/>
                    </a:cubicBezTo>
                    <a:cubicBezTo>
                      <a:pt x="37674" y="25590"/>
                      <a:pt x="36947" y="24229"/>
                      <a:pt x="36045" y="22983"/>
                    </a:cubicBezTo>
                    <a:lnTo>
                      <a:pt x="36045" y="22983"/>
                    </a:lnTo>
                    <a:cubicBezTo>
                      <a:pt x="36757" y="23316"/>
                      <a:pt x="37484" y="23617"/>
                      <a:pt x="38224" y="23886"/>
                    </a:cubicBezTo>
                    <a:cubicBezTo>
                      <a:pt x="37768" y="23461"/>
                      <a:pt x="37481" y="23114"/>
                      <a:pt x="37024" y="22689"/>
                    </a:cubicBezTo>
                    <a:lnTo>
                      <a:pt x="37024" y="22689"/>
                    </a:lnTo>
                    <a:cubicBezTo>
                      <a:pt x="38216" y="23754"/>
                      <a:pt x="39622" y="24643"/>
                      <a:pt x="41095" y="25255"/>
                    </a:cubicBezTo>
                    <a:cubicBezTo>
                      <a:pt x="40684" y="24714"/>
                      <a:pt x="40378" y="24125"/>
                      <a:pt x="40074" y="23519"/>
                    </a:cubicBezTo>
                    <a:lnTo>
                      <a:pt x="40074" y="23519"/>
                    </a:lnTo>
                    <a:cubicBezTo>
                      <a:pt x="40566" y="24386"/>
                      <a:pt x="41192" y="25176"/>
                      <a:pt x="41937" y="25841"/>
                    </a:cubicBezTo>
                    <a:cubicBezTo>
                      <a:pt x="41823" y="25393"/>
                      <a:pt x="41649" y="24976"/>
                      <a:pt x="41535" y="24529"/>
                    </a:cubicBezTo>
                    <a:lnTo>
                      <a:pt x="41535" y="24529"/>
                    </a:lnTo>
                    <a:cubicBezTo>
                      <a:pt x="42615" y="26684"/>
                      <a:pt x="44972" y="28162"/>
                      <a:pt x="47383" y="28162"/>
                    </a:cubicBezTo>
                    <a:cubicBezTo>
                      <a:pt x="47410" y="28162"/>
                      <a:pt x="47436" y="28161"/>
                      <a:pt x="47463" y="28161"/>
                    </a:cubicBezTo>
                    <a:cubicBezTo>
                      <a:pt x="47315" y="26617"/>
                      <a:pt x="46403" y="25152"/>
                      <a:pt x="45067" y="24370"/>
                    </a:cubicBezTo>
                    <a:lnTo>
                      <a:pt x="45067" y="24370"/>
                    </a:lnTo>
                    <a:cubicBezTo>
                      <a:pt x="45646" y="24527"/>
                      <a:pt x="46229" y="24758"/>
                      <a:pt x="46706" y="25122"/>
                    </a:cubicBezTo>
                    <a:cubicBezTo>
                      <a:pt x="43854" y="22780"/>
                      <a:pt x="40453" y="21112"/>
                      <a:pt x="36864" y="20267"/>
                    </a:cubicBezTo>
                    <a:cubicBezTo>
                      <a:pt x="37734" y="20214"/>
                      <a:pt x="38600" y="20087"/>
                      <a:pt x="39449" y="19882"/>
                    </a:cubicBezTo>
                    <a:cubicBezTo>
                      <a:pt x="39198" y="19820"/>
                      <a:pt x="38955" y="19750"/>
                      <a:pt x="38712" y="19677"/>
                    </a:cubicBezTo>
                    <a:lnTo>
                      <a:pt x="38712" y="19677"/>
                    </a:lnTo>
                    <a:cubicBezTo>
                      <a:pt x="39022" y="19727"/>
                      <a:pt x="39338" y="19747"/>
                      <a:pt x="39655" y="19747"/>
                    </a:cubicBezTo>
                    <a:cubicBezTo>
                      <a:pt x="40078" y="19747"/>
                      <a:pt x="40504" y="19711"/>
                      <a:pt x="40922" y="19664"/>
                    </a:cubicBezTo>
                    <a:cubicBezTo>
                      <a:pt x="41717" y="19575"/>
                      <a:pt x="42517" y="19435"/>
                      <a:pt x="43312" y="19435"/>
                    </a:cubicBezTo>
                    <a:cubicBezTo>
                      <a:pt x="43584" y="19435"/>
                      <a:pt x="43856" y="19452"/>
                      <a:pt x="44127" y="19492"/>
                    </a:cubicBezTo>
                    <a:cubicBezTo>
                      <a:pt x="43734" y="19253"/>
                      <a:pt x="43347" y="19027"/>
                      <a:pt x="42947" y="18826"/>
                    </a:cubicBezTo>
                    <a:lnTo>
                      <a:pt x="42947" y="18826"/>
                    </a:lnTo>
                    <a:cubicBezTo>
                      <a:pt x="43482" y="19033"/>
                      <a:pt x="44031" y="19199"/>
                      <a:pt x="44592" y="19327"/>
                    </a:cubicBezTo>
                    <a:cubicBezTo>
                      <a:pt x="44321" y="19156"/>
                      <a:pt x="44096" y="18963"/>
                      <a:pt x="43823" y="18792"/>
                    </a:cubicBezTo>
                    <a:lnTo>
                      <a:pt x="43823" y="18792"/>
                    </a:lnTo>
                    <a:cubicBezTo>
                      <a:pt x="44839" y="19225"/>
                      <a:pt x="45934" y="19399"/>
                      <a:pt x="47030" y="19399"/>
                    </a:cubicBezTo>
                    <a:cubicBezTo>
                      <a:pt x="47483" y="19399"/>
                      <a:pt x="47935" y="19369"/>
                      <a:pt x="48382" y="19316"/>
                    </a:cubicBezTo>
                    <a:cubicBezTo>
                      <a:pt x="49914" y="19131"/>
                      <a:pt x="51406" y="18785"/>
                      <a:pt x="52881" y="18340"/>
                    </a:cubicBezTo>
                    <a:cubicBezTo>
                      <a:pt x="51466" y="17296"/>
                      <a:pt x="50084" y="16445"/>
                      <a:pt x="48416" y="15892"/>
                    </a:cubicBezTo>
                    <a:lnTo>
                      <a:pt x="48416" y="15892"/>
                    </a:lnTo>
                    <a:cubicBezTo>
                      <a:pt x="48816" y="15898"/>
                      <a:pt x="49201" y="15954"/>
                      <a:pt x="49602" y="15960"/>
                    </a:cubicBezTo>
                    <a:cubicBezTo>
                      <a:pt x="47822" y="15444"/>
                      <a:pt x="45970" y="15184"/>
                      <a:pt x="44117" y="15184"/>
                    </a:cubicBezTo>
                    <a:cubicBezTo>
                      <a:pt x="42693" y="15184"/>
                      <a:pt x="41270" y="15338"/>
                      <a:pt x="39880" y="15646"/>
                    </a:cubicBezTo>
                    <a:cubicBezTo>
                      <a:pt x="37887" y="16087"/>
                      <a:pt x="35964" y="16846"/>
                      <a:pt x="34204" y="17877"/>
                    </a:cubicBezTo>
                    <a:cubicBezTo>
                      <a:pt x="33955" y="18023"/>
                      <a:pt x="33711" y="18173"/>
                      <a:pt x="33469" y="18327"/>
                    </a:cubicBezTo>
                    <a:cubicBezTo>
                      <a:pt x="34332" y="17434"/>
                      <a:pt x="35273" y="16594"/>
                      <a:pt x="36192" y="15819"/>
                    </a:cubicBezTo>
                    <a:cubicBezTo>
                      <a:pt x="37648" y="14595"/>
                      <a:pt x="39410" y="13658"/>
                      <a:pt x="41307" y="13526"/>
                    </a:cubicBezTo>
                    <a:cubicBezTo>
                      <a:pt x="41012" y="13406"/>
                      <a:pt x="40694" y="13352"/>
                      <a:pt x="40375" y="13352"/>
                    </a:cubicBezTo>
                    <a:cubicBezTo>
                      <a:pt x="40259" y="13352"/>
                      <a:pt x="40143" y="13359"/>
                      <a:pt x="40027" y="13373"/>
                    </a:cubicBezTo>
                    <a:cubicBezTo>
                      <a:pt x="40837" y="12708"/>
                      <a:pt x="41700" y="12109"/>
                      <a:pt x="42606" y="11588"/>
                    </a:cubicBezTo>
                    <a:lnTo>
                      <a:pt x="42606" y="11588"/>
                    </a:lnTo>
                    <a:cubicBezTo>
                      <a:pt x="42329" y="11624"/>
                      <a:pt x="42058" y="11674"/>
                      <a:pt x="41780" y="11709"/>
                    </a:cubicBezTo>
                    <a:cubicBezTo>
                      <a:pt x="43315" y="10863"/>
                      <a:pt x="44902" y="10123"/>
                      <a:pt x="46524" y="9460"/>
                    </a:cubicBezTo>
                    <a:cubicBezTo>
                      <a:pt x="46418" y="9379"/>
                      <a:pt x="46289" y="9334"/>
                      <a:pt x="46159" y="9325"/>
                    </a:cubicBezTo>
                    <a:cubicBezTo>
                      <a:pt x="46426" y="9292"/>
                      <a:pt x="46695" y="9275"/>
                      <a:pt x="46963" y="9275"/>
                    </a:cubicBezTo>
                    <a:cubicBezTo>
                      <a:pt x="47869" y="9275"/>
                      <a:pt x="48769" y="9467"/>
                      <a:pt x="49586" y="9869"/>
                    </a:cubicBezTo>
                    <a:cubicBezTo>
                      <a:pt x="48155" y="8479"/>
                      <a:pt x="46182" y="7851"/>
                      <a:pt x="44205" y="7851"/>
                    </a:cubicBezTo>
                    <a:cubicBezTo>
                      <a:pt x="43121" y="7851"/>
                      <a:pt x="42036" y="8040"/>
                      <a:pt x="41037" y="8395"/>
                    </a:cubicBezTo>
                    <a:cubicBezTo>
                      <a:pt x="38652" y="9244"/>
                      <a:pt x="36642" y="10978"/>
                      <a:pt x="35174" y="13044"/>
                    </a:cubicBezTo>
                    <a:cubicBezTo>
                      <a:pt x="34558" y="13913"/>
                      <a:pt x="34031" y="14838"/>
                      <a:pt x="33576" y="15801"/>
                    </a:cubicBezTo>
                    <a:cubicBezTo>
                      <a:pt x="34081" y="13987"/>
                      <a:pt x="34357" y="12109"/>
                      <a:pt x="34395" y="10229"/>
                    </a:cubicBezTo>
                    <a:cubicBezTo>
                      <a:pt x="34431" y="8497"/>
                      <a:pt x="34261" y="6741"/>
                      <a:pt x="33670" y="5112"/>
                    </a:cubicBezTo>
                    <a:cubicBezTo>
                      <a:pt x="33078" y="3484"/>
                      <a:pt x="32039" y="1985"/>
                      <a:pt x="30585" y="1040"/>
                    </a:cubicBezTo>
                    <a:cubicBezTo>
                      <a:pt x="29518" y="347"/>
                      <a:pt x="28246" y="1"/>
                      <a:pt x="26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0"/>
              <p:cNvSpPr/>
              <p:nvPr/>
            </p:nvSpPr>
            <p:spPr>
              <a:xfrm rot="2700000">
                <a:off x="8538330" y="3422003"/>
                <a:ext cx="775825" cy="105586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 name="Google Shape;523;p10"/>
            <p:cNvSpPr/>
            <p:nvPr/>
          </p:nvSpPr>
          <p:spPr>
            <a:xfrm>
              <a:off x="0" y="4616079"/>
              <a:ext cx="9143921" cy="527419"/>
            </a:xfrm>
            <a:custGeom>
              <a:rect b="b" l="l" r="r" t="t"/>
              <a:pathLst>
                <a:path extrusionOk="0" h="16349" w="103222">
                  <a:moveTo>
                    <a:pt x="98054" y="1"/>
                  </a:moveTo>
                  <a:cubicBezTo>
                    <a:pt x="96971" y="1"/>
                    <a:pt x="95927" y="74"/>
                    <a:pt x="95019" y="310"/>
                  </a:cubicBezTo>
                  <a:cubicBezTo>
                    <a:pt x="93442" y="723"/>
                    <a:pt x="92526" y="1761"/>
                    <a:pt x="90920" y="2271"/>
                  </a:cubicBezTo>
                  <a:cubicBezTo>
                    <a:pt x="88378" y="3076"/>
                    <a:pt x="86683" y="3196"/>
                    <a:pt x="84528" y="4326"/>
                  </a:cubicBezTo>
                  <a:cubicBezTo>
                    <a:pt x="82535" y="5371"/>
                    <a:pt x="80827" y="6148"/>
                    <a:pt x="78634" y="6693"/>
                  </a:cubicBezTo>
                  <a:cubicBezTo>
                    <a:pt x="76646" y="7189"/>
                    <a:pt x="75313" y="8207"/>
                    <a:pt x="73138" y="8582"/>
                  </a:cubicBezTo>
                  <a:cubicBezTo>
                    <a:pt x="71289" y="8903"/>
                    <a:pt x="68087" y="9064"/>
                    <a:pt x="66319" y="9966"/>
                  </a:cubicBezTo>
                  <a:cubicBezTo>
                    <a:pt x="64175" y="11060"/>
                    <a:pt x="63477" y="12916"/>
                    <a:pt x="60495" y="13166"/>
                  </a:cubicBezTo>
                  <a:cubicBezTo>
                    <a:pt x="60333" y="13180"/>
                    <a:pt x="60181" y="13186"/>
                    <a:pt x="60038" y="13186"/>
                  </a:cubicBezTo>
                  <a:cubicBezTo>
                    <a:pt x="58823" y="13186"/>
                    <a:pt x="58233" y="12739"/>
                    <a:pt x="57113" y="12563"/>
                  </a:cubicBezTo>
                  <a:cubicBezTo>
                    <a:pt x="53660" y="12016"/>
                    <a:pt x="49281" y="11327"/>
                    <a:pt x="45773" y="11327"/>
                  </a:cubicBezTo>
                  <a:cubicBezTo>
                    <a:pt x="45746" y="11327"/>
                    <a:pt x="45720" y="11327"/>
                    <a:pt x="45693" y="11327"/>
                  </a:cubicBezTo>
                  <a:cubicBezTo>
                    <a:pt x="43705" y="11333"/>
                    <a:pt x="41851" y="11777"/>
                    <a:pt x="39918" y="11777"/>
                  </a:cubicBezTo>
                  <a:cubicBezTo>
                    <a:pt x="39540" y="11777"/>
                    <a:pt x="39158" y="11760"/>
                    <a:pt x="38771" y="11720"/>
                  </a:cubicBezTo>
                  <a:cubicBezTo>
                    <a:pt x="36759" y="11507"/>
                    <a:pt x="34819" y="10996"/>
                    <a:pt x="32749" y="10863"/>
                  </a:cubicBezTo>
                  <a:cubicBezTo>
                    <a:pt x="28920" y="10617"/>
                    <a:pt x="24459" y="10773"/>
                    <a:pt x="20986" y="9222"/>
                  </a:cubicBezTo>
                  <a:cubicBezTo>
                    <a:pt x="19600" y="8600"/>
                    <a:pt x="18450" y="7531"/>
                    <a:pt x="16813" y="6897"/>
                  </a:cubicBezTo>
                  <a:cubicBezTo>
                    <a:pt x="12099" y="5074"/>
                    <a:pt x="5834" y="3125"/>
                    <a:pt x="284" y="3125"/>
                  </a:cubicBezTo>
                  <a:cubicBezTo>
                    <a:pt x="190" y="3125"/>
                    <a:pt x="95" y="3125"/>
                    <a:pt x="1" y="3126"/>
                  </a:cubicBezTo>
                  <a:lnTo>
                    <a:pt x="1" y="16348"/>
                  </a:lnTo>
                  <a:lnTo>
                    <a:pt x="103221" y="16348"/>
                  </a:lnTo>
                  <a:lnTo>
                    <a:pt x="103221" y="192"/>
                  </a:lnTo>
                  <a:cubicBezTo>
                    <a:pt x="101664" y="192"/>
                    <a:pt x="99807" y="1"/>
                    <a:pt x="980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31645"/>
            <a:ext cx="7704000" cy="640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3500"/>
              <a:buFont typeface="Fugaz One"/>
              <a:buNone/>
              <a:defRPr sz="3500">
                <a:solidFill>
                  <a:schemeClr val="dk1"/>
                </a:solidFill>
                <a:latin typeface="Fugaz One"/>
                <a:ea typeface="Fugaz One"/>
                <a:cs typeface="Fugaz One"/>
                <a:sym typeface="Fugaz One"/>
              </a:defRPr>
            </a:lvl1pPr>
            <a:lvl2pPr lvl="1" rtl="0">
              <a:lnSpc>
                <a:spcPct val="100000"/>
              </a:lnSpc>
              <a:spcBef>
                <a:spcPts val="0"/>
              </a:spcBef>
              <a:spcAft>
                <a:spcPts val="0"/>
              </a:spcAft>
              <a:buClr>
                <a:schemeClr val="dk1"/>
              </a:buClr>
              <a:buSzPts val="3500"/>
              <a:buFont typeface="Fugaz One"/>
              <a:buNone/>
              <a:defRPr sz="3500">
                <a:solidFill>
                  <a:schemeClr val="dk1"/>
                </a:solidFill>
                <a:latin typeface="Fugaz One"/>
                <a:ea typeface="Fugaz One"/>
                <a:cs typeface="Fugaz One"/>
                <a:sym typeface="Fugaz One"/>
              </a:defRPr>
            </a:lvl2pPr>
            <a:lvl3pPr lvl="2" rtl="0">
              <a:lnSpc>
                <a:spcPct val="100000"/>
              </a:lnSpc>
              <a:spcBef>
                <a:spcPts val="0"/>
              </a:spcBef>
              <a:spcAft>
                <a:spcPts val="0"/>
              </a:spcAft>
              <a:buClr>
                <a:schemeClr val="dk1"/>
              </a:buClr>
              <a:buSzPts val="3500"/>
              <a:buFont typeface="Fugaz One"/>
              <a:buNone/>
              <a:defRPr sz="3500">
                <a:solidFill>
                  <a:schemeClr val="dk1"/>
                </a:solidFill>
                <a:latin typeface="Fugaz One"/>
                <a:ea typeface="Fugaz One"/>
                <a:cs typeface="Fugaz One"/>
                <a:sym typeface="Fugaz One"/>
              </a:defRPr>
            </a:lvl3pPr>
            <a:lvl4pPr lvl="3" rtl="0">
              <a:lnSpc>
                <a:spcPct val="100000"/>
              </a:lnSpc>
              <a:spcBef>
                <a:spcPts val="0"/>
              </a:spcBef>
              <a:spcAft>
                <a:spcPts val="0"/>
              </a:spcAft>
              <a:buClr>
                <a:schemeClr val="dk1"/>
              </a:buClr>
              <a:buSzPts val="3500"/>
              <a:buFont typeface="Fugaz One"/>
              <a:buNone/>
              <a:defRPr sz="3500">
                <a:solidFill>
                  <a:schemeClr val="dk1"/>
                </a:solidFill>
                <a:latin typeface="Fugaz One"/>
                <a:ea typeface="Fugaz One"/>
                <a:cs typeface="Fugaz One"/>
                <a:sym typeface="Fugaz One"/>
              </a:defRPr>
            </a:lvl4pPr>
            <a:lvl5pPr lvl="4" rtl="0">
              <a:lnSpc>
                <a:spcPct val="100000"/>
              </a:lnSpc>
              <a:spcBef>
                <a:spcPts val="0"/>
              </a:spcBef>
              <a:spcAft>
                <a:spcPts val="0"/>
              </a:spcAft>
              <a:buClr>
                <a:schemeClr val="dk1"/>
              </a:buClr>
              <a:buSzPts val="3500"/>
              <a:buFont typeface="Fugaz One"/>
              <a:buNone/>
              <a:defRPr sz="3500">
                <a:solidFill>
                  <a:schemeClr val="dk1"/>
                </a:solidFill>
                <a:latin typeface="Fugaz One"/>
                <a:ea typeface="Fugaz One"/>
                <a:cs typeface="Fugaz One"/>
                <a:sym typeface="Fugaz One"/>
              </a:defRPr>
            </a:lvl5pPr>
            <a:lvl6pPr lvl="5" rtl="0">
              <a:lnSpc>
                <a:spcPct val="100000"/>
              </a:lnSpc>
              <a:spcBef>
                <a:spcPts val="0"/>
              </a:spcBef>
              <a:spcAft>
                <a:spcPts val="0"/>
              </a:spcAft>
              <a:buClr>
                <a:schemeClr val="dk1"/>
              </a:buClr>
              <a:buSzPts val="3500"/>
              <a:buFont typeface="Fugaz One"/>
              <a:buNone/>
              <a:defRPr sz="3500">
                <a:solidFill>
                  <a:schemeClr val="dk1"/>
                </a:solidFill>
                <a:latin typeface="Fugaz One"/>
                <a:ea typeface="Fugaz One"/>
                <a:cs typeface="Fugaz One"/>
                <a:sym typeface="Fugaz One"/>
              </a:defRPr>
            </a:lvl6pPr>
            <a:lvl7pPr lvl="6" rtl="0">
              <a:lnSpc>
                <a:spcPct val="100000"/>
              </a:lnSpc>
              <a:spcBef>
                <a:spcPts val="0"/>
              </a:spcBef>
              <a:spcAft>
                <a:spcPts val="0"/>
              </a:spcAft>
              <a:buClr>
                <a:schemeClr val="dk1"/>
              </a:buClr>
              <a:buSzPts val="3500"/>
              <a:buFont typeface="Fugaz One"/>
              <a:buNone/>
              <a:defRPr sz="3500">
                <a:solidFill>
                  <a:schemeClr val="dk1"/>
                </a:solidFill>
                <a:latin typeface="Fugaz One"/>
                <a:ea typeface="Fugaz One"/>
                <a:cs typeface="Fugaz One"/>
                <a:sym typeface="Fugaz One"/>
              </a:defRPr>
            </a:lvl7pPr>
            <a:lvl8pPr lvl="7" rtl="0">
              <a:lnSpc>
                <a:spcPct val="100000"/>
              </a:lnSpc>
              <a:spcBef>
                <a:spcPts val="0"/>
              </a:spcBef>
              <a:spcAft>
                <a:spcPts val="0"/>
              </a:spcAft>
              <a:buClr>
                <a:schemeClr val="dk1"/>
              </a:buClr>
              <a:buSzPts val="3500"/>
              <a:buFont typeface="Fugaz One"/>
              <a:buNone/>
              <a:defRPr sz="3500">
                <a:solidFill>
                  <a:schemeClr val="dk1"/>
                </a:solidFill>
                <a:latin typeface="Fugaz One"/>
                <a:ea typeface="Fugaz One"/>
                <a:cs typeface="Fugaz One"/>
                <a:sym typeface="Fugaz One"/>
              </a:defRPr>
            </a:lvl8pPr>
            <a:lvl9pPr lvl="8" rtl="0">
              <a:lnSpc>
                <a:spcPct val="100000"/>
              </a:lnSpc>
              <a:spcBef>
                <a:spcPts val="0"/>
              </a:spcBef>
              <a:spcAft>
                <a:spcPts val="0"/>
              </a:spcAft>
              <a:buClr>
                <a:schemeClr val="dk1"/>
              </a:buClr>
              <a:buSzPts val="3500"/>
              <a:buFont typeface="Fugaz One"/>
              <a:buNone/>
              <a:defRPr sz="3500">
                <a:solidFill>
                  <a:schemeClr val="dk1"/>
                </a:solidFill>
                <a:latin typeface="Fugaz One"/>
                <a:ea typeface="Fugaz One"/>
                <a:cs typeface="Fugaz One"/>
                <a:sym typeface="Fugaz One"/>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1pPr>
            <a:lvl2pPr indent="-317500" lvl="1" marL="914400">
              <a:lnSpc>
                <a:spcPct val="100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2pPr>
            <a:lvl3pPr indent="-317500" lvl="2" marL="1371600">
              <a:lnSpc>
                <a:spcPct val="100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3pPr>
            <a:lvl4pPr indent="-317500" lvl="3" marL="1828800">
              <a:lnSpc>
                <a:spcPct val="100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4pPr>
            <a:lvl5pPr indent="-317500" lvl="4" marL="2286000">
              <a:lnSpc>
                <a:spcPct val="100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5pPr>
            <a:lvl6pPr indent="-317500" lvl="5" marL="2743200">
              <a:lnSpc>
                <a:spcPct val="100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6pPr>
            <a:lvl7pPr indent="-317500" lvl="6" marL="3200400">
              <a:lnSpc>
                <a:spcPct val="100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7pPr>
            <a:lvl8pPr indent="-317500" lvl="7" marL="3657600">
              <a:lnSpc>
                <a:spcPct val="100000"/>
              </a:lnSpc>
              <a:spcBef>
                <a:spcPts val="1600"/>
              </a:spcBef>
              <a:spcAft>
                <a:spcPts val="0"/>
              </a:spcAft>
              <a:buClr>
                <a:schemeClr val="dk1"/>
              </a:buClr>
              <a:buSzPts val="1400"/>
              <a:buFont typeface="Actor"/>
              <a:buChar char="○"/>
              <a:defRPr>
                <a:solidFill>
                  <a:schemeClr val="dk1"/>
                </a:solidFill>
                <a:latin typeface="Actor"/>
                <a:ea typeface="Actor"/>
                <a:cs typeface="Actor"/>
                <a:sym typeface="Actor"/>
              </a:defRPr>
            </a:lvl8pPr>
            <a:lvl9pPr indent="-317500" lvl="8" marL="4114800">
              <a:lnSpc>
                <a:spcPct val="100000"/>
              </a:lnSpc>
              <a:spcBef>
                <a:spcPts val="1600"/>
              </a:spcBef>
              <a:spcAft>
                <a:spcPts val="1600"/>
              </a:spcAft>
              <a:buClr>
                <a:schemeClr val="dk1"/>
              </a:buClr>
              <a:buSzPts val="1400"/>
              <a:buFont typeface="Actor"/>
              <a:buChar char="■"/>
              <a:defRPr>
                <a:solidFill>
                  <a:schemeClr val="dk1"/>
                </a:solidFill>
                <a:latin typeface="Actor"/>
                <a:ea typeface="Actor"/>
                <a:cs typeface="Actor"/>
                <a:sym typeface="Acto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922" name="Shape 1922"/>
        <p:cNvGrpSpPr/>
        <p:nvPr/>
      </p:nvGrpSpPr>
      <p:grpSpPr>
        <a:xfrm>
          <a:off x="0" y="0"/>
          <a:ext cx="0" cy="0"/>
          <a:chOff x="0" y="0"/>
          <a:chExt cx="0" cy="0"/>
        </a:xfrm>
      </p:grpSpPr>
      <p:sp>
        <p:nvSpPr>
          <p:cNvPr id="1923" name="Google Shape;1923;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924" name="Google Shape;1924;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6.xml"/><Relationship Id="rId8" Type="http://schemas.openxmlformats.org/officeDocument/2006/relationships/slide" Target="/ppt/slides/slide4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3.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qNdXja0VXMyJxdO2j93zOWiUf86oP4jlNdlWmwXfF3s/copy" TargetMode="External"/><Relationship Id="rId5" Type="http://schemas.openxmlformats.org/officeDocument/2006/relationships/image" Target="../media/image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qNdXja0VXMyJxdO2j93zOWiUf86oP4jlNdlWmwXfF3s/copy" TargetMode="External"/><Relationship Id="rId5" Type="http://schemas.openxmlformats.org/officeDocument/2006/relationships/image" Target="../media/image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image" Target="../media/image13.jpg"/><Relationship Id="rId4" Type="http://schemas.openxmlformats.org/officeDocument/2006/relationships/image" Target="../media/image11.jpg"/><Relationship Id="rId5" Type="http://schemas.openxmlformats.org/officeDocument/2006/relationships/image" Target="../media/image15.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 Id="rId3" Type="http://schemas.openxmlformats.org/officeDocument/2006/relationships/image" Target="../media/image6.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tropical-beach-background-flat-style_2764156.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hyperlink" Target="https://www.freepik.com/free-vector/gradient-summer-background_26334521.htm/?utm_source=slidesgo_template&amp;utm_medium=referral-link&amp;utm_campaign=sg_resources&amp;utm_content=freepik" TargetMode="External"/><Relationship Id="rId4" Type="http://schemas.openxmlformats.org/officeDocument/2006/relationships/hyperlink" Target="https://www.freepik.com/free-photo/back-view-woman-doing-yoga-while-watching-sunset_11283025.htm/?utm_source=slidesgo_template&amp;utm_medium=referral-link&amp;utm_campaign=sg_resources&amp;utm_content=freepik" TargetMode="External"/><Relationship Id="rId9" Type="http://schemas.openxmlformats.org/officeDocument/2006/relationships/hyperlink" Target="https://www.freepik.com/free-photo/medium-shot-woman-sitting-rock_32827688.htm/?utm_source=slidesgo_template&amp;utm_medium=referral-link&amp;utm_campaign=sg_resources&amp;utm_content=freepik" TargetMode="External"/><Relationship Id="rId5" Type="http://schemas.openxmlformats.org/officeDocument/2006/relationships/hyperlink" Target="https://www.freepik.com/free-photo/people-silhouettes-beach-during-sunset_8560131.htm/?utm_source=slidesgo_template&amp;utm_medium=referral-link&amp;utm_campaign=sg_resources&amp;utm_content=freepik" TargetMode="External"/><Relationship Id="rId6" Type="http://schemas.openxmlformats.org/officeDocument/2006/relationships/hyperlink" Target="https://www.freepik.com/free-photo/portrait-middle-aged-woman-with-headphones_4784853.htm/?utm_source=slidesgo_template&amp;utm_medium=referral-link&amp;utm_campaign=sg_resources&amp;utm_content=freepik" TargetMode="External"/><Relationship Id="rId7" Type="http://schemas.openxmlformats.org/officeDocument/2006/relationships/hyperlink" Target="https://www.freepik.com/free-photo/man-sitting-car-full-shot_15399917.htm/?utm_source=slidesgo_template&amp;utm_medium=referral-link&amp;utm_campaign=sg_resources&amp;utm_content=freepik" TargetMode="External"/><Relationship Id="rId8" Type="http://schemas.openxmlformats.org/officeDocument/2006/relationships/hyperlink" Target="https://www.freepik.com/free-photo/front-view-african-woman-posing-outside_6146575.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1.xml"/><Relationship Id="rId3" Type="http://schemas.openxmlformats.org/officeDocument/2006/relationships/hyperlink" Target="https://fonts.google.com/specimen/Fugaz+One" TargetMode="External"/><Relationship Id="rId4" Type="http://schemas.openxmlformats.org/officeDocument/2006/relationships/hyperlink" Target="https://fonts.google.com/specimen/Fugaz+One" TargetMode="External"/><Relationship Id="rId5" Type="http://schemas.openxmlformats.org/officeDocument/2006/relationships/hyperlink" Target="https://fonts.google.com/specimen/Actor"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2.png"/><Relationship Id="rId14" Type="http://schemas.openxmlformats.org/officeDocument/2006/relationships/image" Target="../media/image3.png"/><Relationship Id="rId17" Type="http://schemas.openxmlformats.org/officeDocument/2006/relationships/image" Target="../media/image1.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12.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1" name="Shape 1931"/>
        <p:cNvGrpSpPr/>
        <p:nvPr/>
      </p:nvGrpSpPr>
      <p:grpSpPr>
        <a:xfrm>
          <a:off x="0" y="0"/>
          <a:ext cx="0" cy="0"/>
          <a:chOff x="0" y="0"/>
          <a:chExt cx="0" cy="0"/>
        </a:xfrm>
      </p:grpSpPr>
      <p:sp>
        <p:nvSpPr>
          <p:cNvPr id="1932" name="Google Shape;1932;p34"/>
          <p:cNvSpPr txBox="1"/>
          <p:nvPr>
            <p:ph type="ctrTitle"/>
          </p:nvPr>
        </p:nvSpPr>
        <p:spPr>
          <a:xfrm>
            <a:off x="1737263" y="1274975"/>
            <a:ext cx="5669400" cy="218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Sunset Backgrounds for Social Media</a:t>
            </a:r>
            <a:endParaRPr/>
          </a:p>
        </p:txBody>
      </p:sp>
      <p:sp>
        <p:nvSpPr>
          <p:cNvPr id="1933" name="Google Shape;1933;p34"/>
          <p:cNvSpPr txBox="1"/>
          <p:nvPr>
            <p:ph idx="1" type="subTitle"/>
          </p:nvPr>
        </p:nvSpPr>
        <p:spPr>
          <a:xfrm>
            <a:off x="2392525" y="3542775"/>
            <a:ext cx="43590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1934" name="Google Shape;1934;p34"/>
          <p:cNvGrpSpPr/>
          <p:nvPr/>
        </p:nvGrpSpPr>
        <p:grpSpPr>
          <a:xfrm>
            <a:off x="4980809" y="505158"/>
            <a:ext cx="2107955" cy="769817"/>
            <a:chOff x="4720759" y="1664483"/>
            <a:chExt cx="2107955" cy="769817"/>
          </a:xfrm>
        </p:grpSpPr>
        <p:sp>
          <p:nvSpPr>
            <p:cNvPr id="1935" name="Google Shape;1935;p34"/>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4"/>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4"/>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4"/>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4"/>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4"/>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4"/>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4"/>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4"/>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4"/>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4"/>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4"/>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4"/>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4" name="Shape 2124"/>
        <p:cNvGrpSpPr/>
        <p:nvPr/>
      </p:nvGrpSpPr>
      <p:grpSpPr>
        <a:xfrm>
          <a:off x="0" y="0"/>
          <a:ext cx="0" cy="0"/>
          <a:chOff x="0" y="0"/>
          <a:chExt cx="0" cy="0"/>
        </a:xfrm>
      </p:grpSpPr>
      <p:sp>
        <p:nvSpPr>
          <p:cNvPr id="2125" name="Google Shape;2125;p43"/>
          <p:cNvSpPr txBox="1"/>
          <p:nvPr>
            <p:ph type="title"/>
          </p:nvPr>
        </p:nvSpPr>
        <p:spPr>
          <a:xfrm>
            <a:off x="1379150" y="2207975"/>
            <a:ext cx="63858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
            </a:r>
            <a:r>
              <a:rPr lang="en"/>
              <a:t>arket analysis</a:t>
            </a:r>
            <a:endParaRPr/>
          </a:p>
        </p:txBody>
      </p:sp>
      <p:sp>
        <p:nvSpPr>
          <p:cNvPr id="2126" name="Google Shape;2126;p43"/>
          <p:cNvSpPr txBox="1"/>
          <p:nvPr>
            <p:ph idx="1" type="subTitle"/>
          </p:nvPr>
        </p:nvSpPr>
        <p:spPr>
          <a:xfrm>
            <a:off x="2286000" y="3160149"/>
            <a:ext cx="4572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127" name="Google Shape;2127;p43"/>
          <p:cNvSpPr txBox="1"/>
          <p:nvPr>
            <p:ph idx="2" type="title"/>
          </p:nvPr>
        </p:nvSpPr>
        <p:spPr>
          <a:xfrm>
            <a:off x="3657600" y="1110564"/>
            <a:ext cx="18288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2128" name="Google Shape;2128;p43"/>
          <p:cNvGrpSpPr/>
          <p:nvPr/>
        </p:nvGrpSpPr>
        <p:grpSpPr>
          <a:xfrm flipH="1">
            <a:off x="1590659" y="811183"/>
            <a:ext cx="2107955" cy="769817"/>
            <a:chOff x="4720759" y="1664483"/>
            <a:chExt cx="2107955" cy="769817"/>
          </a:xfrm>
        </p:grpSpPr>
        <p:sp>
          <p:nvSpPr>
            <p:cNvPr id="2129" name="Google Shape;2129;p43"/>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5" name="Shape 2145"/>
        <p:cNvGrpSpPr/>
        <p:nvPr/>
      </p:nvGrpSpPr>
      <p:grpSpPr>
        <a:xfrm>
          <a:off x="0" y="0"/>
          <a:ext cx="0" cy="0"/>
          <a:chOff x="0" y="0"/>
          <a:chExt cx="0" cy="0"/>
        </a:xfrm>
      </p:grpSpPr>
      <p:sp>
        <p:nvSpPr>
          <p:cNvPr id="2146" name="Google Shape;2146;p4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udience demographics</a:t>
            </a:r>
            <a:endParaRPr/>
          </a:p>
        </p:txBody>
      </p:sp>
      <p:sp>
        <p:nvSpPr>
          <p:cNvPr id="2147" name="Google Shape;2147;p44"/>
          <p:cNvSpPr txBox="1"/>
          <p:nvPr/>
        </p:nvSpPr>
        <p:spPr>
          <a:xfrm>
            <a:off x="720733" y="1156230"/>
            <a:ext cx="21753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Occupation</a:t>
            </a:r>
            <a:endParaRPr sz="2200">
              <a:solidFill>
                <a:schemeClr val="dk1"/>
              </a:solidFill>
              <a:latin typeface="Fugaz One"/>
              <a:ea typeface="Fugaz One"/>
              <a:cs typeface="Fugaz One"/>
              <a:sym typeface="Fugaz One"/>
            </a:endParaRPr>
          </a:p>
        </p:txBody>
      </p:sp>
      <p:sp>
        <p:nvSpPr>
          <p:cNvPr id="2148" name="Google Shape;2148;p44"/>
          <p:cNvSpPr txBox="1"/>
          <p:nvPr/>
        </p:nvSpPr>
        <p:spPr>
          <a:xfrm>
            <a:off x="720733" y="2822825"/>
            <a:ext cx="21753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Interests</a:t>
            </a:r>
            <a:endParaRPr sz="2200">
              <a:solidFill>
                <a:schemeClr val="dk1"/>
              </a:solidFill>
              <a:latin typeface="Fugaz One"/>
              <a:ea typeface="Fugaz One"/>
              <a:cs typeface="Fugaz One"/>
              <a:sym typeface="Fugaz One"/>
            </a:endParaRPr>
          </a:p>
        </p:txBody>
      </p:sp>
      <p:sp>
        <p:nvSpPr>
          <p:cNvPr id="2149" name="Google Shape;2149;p44"/>
          <p:cNvSpPr txBox="1"/>
          <p:nvPr/>
        </p:nvSpPr>
        <p:spPr>
          <a:xfrm>
            <a:off x="4687518" y="2822825"/>
            <a:ext cx="21753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Country</a:t>
            </a:r>
            <a:endParaRPr sz="2200">
              <a:solidFill>
                <a:schemeClr val="dk1"/>
              </a:solidFill>
              <a:latin typeface="Fugaz One"/>
              <a:ea typeface="Fugaz One"/>
              <a:cs typeface="Fugaz One"/>
              <a:sym typeface="Fugaz One"/>
            </a:endParaRPr>
          </a:p>
        </p:txBody>
      </p:sp>
      <p:sp>
        <p:nvSpPr>
          <p:cNvPr id="2150" name="Google Shape;2150;p44"/>
          <p:cNvSpPr txBox="1"/>
          <p:nvPr/>
        </p:nvSpPr>
        <p:spPr>
          <a:xfrm>
            <a:off x="4687513" y="3310915"/>
            <a:ext cx="1698900" cy="869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ctor"/>
                <a:ea typeface="Actor"/>
                <a:cs typeface="Actor"/>
                <a:sym typeface="Actor"/>
              </a:rPr>
              <a:t>1. USA</a:t>
            </a:r>
            <a:endParaRPr>
              <a:solidFill>
                <a:schemeClr val="dk1"/>
              </a:solidFill>
              <a:latin typeface="Actor"/>
              <a:ea typeface="Actor"/>
              <a:cs typeface="Actor"/>
              <a:sym typeface="Actor"/>
            </a:endParaRPr>
          </a:p>
          <a:p>
            <a:pPr indent="0" lvl="0" marL="0" rtl="0" algn="l">
              <a:spcBef>
                <a:spcPts val="0"/>
              </a:spcBef>
              <a:spcAft>
                <a:spcPts val="0"/>
              </a:spcAft>
              <a:buNone/>
            </a:pPr>
            <a:r>
              <a:rPr lang="en">
                <a:solidFill>
                  <a:schemeClr val="dk1"/>
                </a:solidFill>
                <a:latin typeface="Actor"/>
                <a:ea typeface="Actor"/>
                <a:cs typeface="Actor"/>
                <a:sym typeface="Actor"/>
              </a:rPr>
              <a:t>2. UK</a:t>
            </a:r>
            <a:endParaRPr>
              <a:solidFill>
                <a:schemeClr val="dk1"/>
              </a:solidFill>
              <a:latin typeface="Actor"/>
              <a:ea typeface="Actor"/>
              <a:cs typeface="Actor"/>
              <a:sym typeface="Actor"/>
            </a:endParaRPr>
          </a:p>
          <a:p>
            <a:pPr indent="0" lvl="0" marL="0" rtl="0" algn="l">
              <a:spcBef>
                <a:spcPts val="0"/>
              </a:spcBef>
              <a:spcAft>
                <a:spcPts val="0"/>
              </a:spcAft>
              <a:buNone/>
            </a:pPr>
            <a:r>
              <a:rPr lang="en">
                <a:solidFill>
                  <a:schemeClr val="dk1"/>
                </a:solidFill>
                <a:latin typeface="Actor"/>
                <a:ea typeface="Actor"/>
                <a:cs typeface="Actor"/>
                <a:sym typeface="Actor"/>
              </a:rPr>
              <a:t>3. Germany</a:t>
            </a:r>
            <a:endParaRPr>
              <a:solidFill>
                <a:schemeClr val="dk1"/>
              </a:solidFill>
              <a:latin typeface="Actor"/>
              <a:ea typeface="Actor"/>
              <a:cs typeface="Actor"/>
              <a:sym typeface="Actor"/>
            </a:endParaRPr>
          </a:p>
          <a:p>
            <a:pPr indent="0" lvl="0" marL="0" rtl="0" algn="l">
              <a:spcBef>
                <a:spcPts val="0"/>
              </a:spcBef>
              <a:spcAft>
                <a:spcPts val="0"/>
              </a:spcAft>
              <a:buNone/>
            </a:pPr>
            <a:r>
              <a:rPr lang="en">
                <a:solidFill>
                  <a:schemeClr val="dk1"/>
                </a:solidFill>
                <a:latin typeface="Actor"/>
                <a:ea typeface="Actor"/>
                <a:cs typeface="Actor"/>
                <a:sym typeface="Actor"/>
              </a:rPr>
              <a:t>4. Italy</a:t>
            </a:r>
            <a:endParaRPr>
              <a:solidFill>
                <a:schemeClr val="dk1"/>
              </a:solidFill>
              <a:latin typeface="Actor"/>
              <a:ea typeface="Actor"/>
              <a:cs typeface="Actor"/>
              <a:sym typeface="Actor"/>
            </a:endParaRPr>
          </a:p>
        </p:txBody>
      </p:sp>
      <p:sp>
        <p:nvSpPr>
          <p:cNvPr id="2151" name="Google Shape;2151;p44"/>
          <p:cNvSpPr txBox="1"/>
          <p:nvPr/>
        </p:nvSpPr>
        <p:spPr>
          <a:xfrm>
            <a:off x="4687518" y="1155250"/>
            <a:ext cx="21753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Language</a:t>
            </a:r>
            <a:endParaRPr sz="2200">
              <a:solidFill>
                <a:schemeClr val="dk1"/>
              </a:solidFill>
              <a:latin typeface="Fugaz One"/>
              <a:ea typeface="Fugaz One"/>
              <a:cs typeface="Fugaz One"/>
              <a:sym typeface="Fugaz One"/>
            </a:endParaRPr>
          </a:p>
        </p:txBody>
      </p:sp>
      <p:grpSp>
        <p:nvGrpSpPr>
          <p:cNvPr id="2152" name="Google Shape;2152;p44"/>
          <p:cNvGrpSpPr/>
          <p:nvPr/>
        </p:nvGrpSpPr>
        <p:grpSpPr>
          <a:xfrm>
            <a:off x="4947390" y="1604756"/>
            <a:ext cx="640070" cy="640070"/>
            <a:chOff x="4950803" y="1680945"/>
            <a:chExt cx="588300" cy="588300"/>
          </a:xfrm>
        </p:grpSpPr>
        <p:sp>
          <p:nvSpPr>
            <p:cNvPr id="2153" name="Google Shape;2153;p44"/>
            <p:cNvSpPr/>
            <p:nvPr/>
          </p:nvSpPr>
          <p:spPr>
            <a:xfrm>
              <a:off x="4954020" y="1684154"/>
              <a:ext cx="582000" cy="582000"/>
            </a:xfrm>
            <a:prstGeom prst="donut">
              <a:avLst>
                <a:gd fmla="val 1193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2154" name="Google Shape;2154;p44"/>
            <p:cNvSpPr/>
            <p:nvPr/>
          </p:nvSpPr>
          <p:spPr>
            <a:xfrm flipH="1">
              <a:off x="4950803" y="1680945"/>
              <a:ext cx="588300" cy="588300"/>
            </a:xfrm>
            <a:prstGeom prst="blockArc">
              <a:avLst>
                <a:gd fmla="val 33559" name="adj1"/>
                <a:gd fmla="val 16256715" name="adj2"/>
                <a:gd fmla="val 12710" name="adj3"/>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grpSp>
      <p:sp>
        <p:nvSpPr>
          <p:cNvPr id="2155" name="Google Shape;2155;p44"/>
          <p:cNvSpPr txBox="1"/>
          <p:nvPr/>
        </p:nvSpPr>
        <p:spPr>
          <a:xfrm>
            <a:off x="4973575" y="1813791"/>
            <a:ext cx="587700" cy="2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75%</a:t>
            </a:r>
            <a:endParaRPr>
              <a:solidFill>
                <a:schemeClr val="dk1"/>
              </a:solidFill>
              <a:latin typeface="Fugaz One"/>
              <a:ea typeface="Fugaz One"/>
              <a:cs typeface="Fugaz One"/>
              <a:sym typeface="Fugaz One"/>
            </a:endParaRPr>
          </a:p>
        </p:txBody>
      </p:sp>
      <p:sp>
        <p:nvSpPr>
          <p:cNvPr id="2156" name="Google Shape;2156;p44"/>
          <p:cNvSpPr txBox="1"/>
          <p:nvPr/>
        </p:nvSpPr>
        <p:spPr>
          <a:xfrm>
            <a:off x="720005" y="1747055"/>
            <a:ext cx="15534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ugaz One"/>
                <a:ea typeface="Fugaz One"/>
                <a:cs typeface="Fugaz One"/>
                <a:sym typeface="Fugaz One"/>
              </a:rPr>
              <a:t>Unemployed</a:t>
            </a:r>
            <a:endParaRPr sz="1800">
              <a:solidFill>
                <a:schemeClr val="dk1"/>
              </a:solidFill>
              <a:latin typeface="Fugaz One"/>
              <a:ea typeface="Fugaz One"/>
              <a:cs typeface="Fugaz One"/>
              <a:sym typeface="Fugaz One"/>
            </a:endParaRPr>
          </a:p>
        </p:txBody>
      </p:sp>
      <p:sp>
        <p:nvSpPr>
          <p:cNvPr id="2157" name="Google Shape;2157;p44"/>
          <p:cNvSpPr txBox="1"/>
          <p:nvPr/>
        </p:nvSpPr>
        <p:spPr>
          <a:xfrm>
            <a:off x="721031" y="2246670"/>
            <a:ext cx="15534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ugaz One"/>
                <a:ea typeface="Fugaz One"/>
                <a:cs typeface="Fugaz One"/>
                <a:sym typeface="Fugaz One"/>
              </a:rPr>
              <a:t>Employed</a:t>
            </a:r>
            <a:endParaRPr sz="1800">
              <a:solidFill>
                <a:schemeClr val="dk1"/>
              </a:solidFill>
              <a:latin typeface="Fugaz One"/>
              <a:ea typeface="Fugaz One"/>
              <a:cs typeface="Fugaz One"/>
              <a:sym typeface="Fugaz One"/>
            </a:endParaRPr>
          </a:p>
        </p:txBody>
      </p:sp>
      <p:grpSp>
        <p:nvGrpSpPr>
          <p:cNvPr id="2158" name="Google Shape;2158;p44"/>
          <p:cNvGrpSpPr/>
          <p:nvPr/>
        </p:nvGrpSpPr>
        <p:grpSpPr>
          <a:xfrm>
            <a:off x="6235702" y="1604756"/>
            <a:ext cx="640070" cy="640070"/>
            <a:chOff x="6299703" y="1680983"/>
            <a:chExt cx="588300" cy="588300"/>
          </a:xfrm>
        </p:grpSpPr>
        <p:sp>
          <p:nvSpPr>
            <p:cNvPr id="2159" name="Google Shape;2159;p44"/>
            <p:cNvSpPr/>
            <p:nvPr/>
          </p:nvSpPr>
          <p:spPr>
            <a:xfrm>
              <a:off x="6302920" y="1684192"/>
              <a:ext cx="582000" cy="582000"/>
            </a:xfrm>
            <a:prstGeom prst="donut">
              <a:avLst>
                <a:gd fmla="val 1193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2160" name="Google Shape;2160;p44"/>
            <p:cNvSpPr/>
            <p:nvPr/>
          </p:nvSpPr>
          <p:spPr>
            <a:xfrm flipH="1">
              <a:off x="6299703" y="1680983"/>
              <a:ext cx="588300" cy="588300"/>
            </a:xfrm>
            <a:prstGeom prst="blockArc">
              <a:avLst>
                <a:gd fmla="val 5400645" name="adj1"/>
                <a:gd fmla="val 16256715" name="adj2"/>
                <a:gd fmla="val 12710" name="adj3"/>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grpSp>
      <p:sp>
        <p:nvSpPr>
          <p:cNvPr id="2161" name="Google Shape;2161;p44"/>
          <p:cNvSpPr txBox="1"/>
          <p:nvPr/>
        </p:nvSpPr>
        <p:spPr>
          <a:xfrm>
            <a:off x="6261887" y="1813791"/>
            <a:ext cx="587700" cy="2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50%</a:t>
            </a:r>
            <a:endParaRPr>
              <a:solidFill>
                <a:schemeClr val="dk1"/>
              </a:solidFill>
              <a:latin typeface="Fugaz One"/>
              <a:ea typeface="Fugaz One"/>
              <a:cs typeface="Fugaz One"/>
              <a:sym typeface="Fugaz One"/>
            </a:endParaRPr>
          </a:p>
        </p:txBody>
      </p:sp>
      <p:sp>
        <p:nvSpPr>
          <p:cNvPr id="2162" name="Google Shape;2162;p44"/>
          <p:cNvSpPr/>
          <p:nvPr/>
        </p:nvSpPr>
        <p:spPr>
          <a:xfrm>
            <a:off x="2304076" y="1782305"/>
            <a:ext cx="1443900" cy="295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4"/>
          <p:cNvSpPr/>
          <p:nvPr/>
        </p:nvSpPr>
        <p:spPr>
          <a:xfrm>
            <a:off x="2304076" y="2281920"/>
            <a:ext cx="1443900" cy="295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4"/>
          <p:cNvSpPr/>
          <p:nvPr/>
        </p:nvSpPr>
        <p:spPr>
          <a:xfrm>
            <a:off x="2307525" y="1782300"/>
            <a:ext cx="9729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4"/>
          <p:cNvSpPr/>
          <p:nvPr/>
        </p:nvSpPr>
        <p:spPr>
          <a:xfrm>
            <a:off x="2307525" y="2281925"/>
            <a:ext cx="4470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4"/>
          <p:cNvSpPr txBox="1"/>
          <p:nvPr/>
        </p:nvSpPr>
        <p:spPr>
          <a:xfrm>
            <a:off x="3748188" y="1747055"/>
            <a:ext cx="7314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ugaz One"/>
                <a:ea typeface="Fugaz One"/>
                <a:cs typeface="Fugaz One"/>
                <a:sym typeface="Fugaz One"/>
              </a:rPr>
              <a:t>7</a:t>
            </a:r>
            <a:r>
              <a:rPr lang="en" sz="1800">
                <a:solidFill>
                  <a:schemeClr val="dk1"/>
                </a:solidFill>
                <a:latin typeface="Fugaz One"/>
                <a:ea typeface="Fugaz One"/>
                <a:cs typeface="Fugaz One"/>
                <a:sym typeface="Fugaz One"/>
              </a:rPr>
              <a:t>0%</a:t>
            </a:r>
            <a:endParaRPr sz="1800">
              <a:solidFill>
                <a:schemeClr val="dk1"/>
              </a:solidFill>
              <a:latin typeface="Fugaz One"/>
              <a:ea typeface="Fugaz One"/>
              <a:cs typeface="Fugaz One"/>
              <a:sym typeface="Fugaz One"/>
            </a:endParaRPr>
          </a:p>
        </p:txBody>
      </p:sp>
      <p:sp>
        <p:nvSpPr>
          <p:cNvPr id="2167" name="Google Shape;2167;p44"/>
          <p:cNvSpPr txBox="1"/>
          <p:nvPr/>
        </p:nvSpPr>
        <p:spPr>
          <a:xfrm>
            <a:off x="3748188" y="2246670"/>
            <a:ext cx="7314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ugaz One"/>
                <a:ea typeface="Fugaz One"/>
                <a:cs typeface="Fugaz One"/>
                <a:sym typeface="Fugaz One"/>
              </a:rPr>
              <a:t>3</a:t>
            </a:r>
            <a:r>
              <a:rPr lang="en" sz="1800">
                <a:solidFill>
                  <a:schemeClr val="dk1"/>
                </a:solidFill>
                <a:latin typeface="Fugaz One"/>
                <a:ea typeface="Fugaz One"/>
                <a:cs typeface="Fugaz One"/>
                <a:sym typeface="Fugaz One"/>
              </a:rPr>
              <a:t>0%</a:t>
            </a:r>
            <a:endParaRPr sz="1800">
              <a:solidFill>
                <a:schemeClr val="dk1"/>
              </a:solidFill>
              <a:latin typeface="Fugaz One"/>
              <a:ea typeface="Fugaz One"/>
              <a:cs typeface="Fugaz One"/>
              <a:sym typeface="Fugaz One"/>
            </a:endParaRPr>
          </a:p>
        </p:txBody>
      </p:sp>
      <p:grpSp>
        <p:nvGrpSpPr>
          <p:cNvPr id="2168" name="Google Shape;2168;p44"/>
          <p:cNvGrpSpPr/>
          <p:nvPr/>
        </p:nvGrpSpPr>
        <p:grpSpPr>
          <a:xfrm>
            <a:off x="7524014" y="1604756"/>
            <a:ext cx="640070" cy="640070"/>
            <a:chOff x="7614603" y="1680983"/>
            <a:chExt cx="588300" cy="588300"/>
          </a:xfrm>
        </p:grpSpPr>
        <p:sp>
          <p:nvSpPr>
            <p:cNvPr id="2169" name="Google Shape;2169;p44"/>
            <p:cNvSpPr/>
            <p:nvPr/>
          </p:nvSpPr>
          <p:spPr>
            <a:xfrm>
              <a:off x="7617820" y="1684192"/>
              <a:ext cx="582000" cy="582000"/>
            </a:xfrm>
            <a:prstGeom prst="donut">
              <a:avLst>
                <a:gd fmla="val 1193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2170" name="Google Shape;2170;p44"/>
            <p:cNvSpPr/>
            <p:nvPr/>
          </p:nvSpPr>
          <p:spPr>
            <a:xfrm flipH="1">
              <a:off x="7614603" y="1680983"/>
              <a:ext cx="588300" cy="588300"/>
            </a:xfrm>
            <a:prstGeom prst="blockArc">
              <a:avLst>
                <a:gd fmla="val 10774843" name="adj1"/>
                <a:gd fmla="val 16256715" name="adj2"/>
                <a:gd fmla="val 12710" name="adj3"/>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grpSp>
      <p:sp>
        <p:nvSpPr>
          <p:cNvPr id="2171" name="Google Shape;2171;p44"/>
          <p:cNvSpPr txBox="1"/>
          <p:nvPr/>
        </p:nvSpPr>
        <p:spPr>
          <a:xfrm>
            <a:off x="7553199" y="1813791"/>
            <a:ext cx="581700" cy="2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25%</a:t>
            </a:r>
            <a:endParaRPr>
              <a:solidFill>
                <a:schemeClr val="dk1"/>
              </a:solidFill>
              <a:latin typeface="Fugaz One"/>
              <a:ea typeface="Fugaz One"/>
              <a:cs typeface="Fugaz One"/>
              <a:sym typeface="Fugaz One"/>
            </a:endParaRPr>
          </a:p>
        </p:txBody>
      </p:sp>
      <p:sp>
        <p:nvSpPr>
          <p:cNvPr id="2172" name="Google Shape;2172;p44"/>
          <p:cNvSpPr txBox="1"/>
          <p:nvPr/>
        </p:nvSpPr>
        <p:spPr>
          <a:xfrm>
            <a:off x="4687525" y="2246675"/>
            <a:ext cx="11598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ugaz One"/>
                <a:ea typeface="Fugaz One"/>
                <a:cs typeface="Fugaz One"/>
                <a:sym typeface="Fugaz One"/>
              </a:rPr>
              <a:t>English</a:t>
            </a:r>
            <a:endParaRPr sz="1800">
              <a:solidFill>
                <a:schemeClr val="dk1"/>
              </a:solidFill>
              <a:latin typeface="Fugaz One"/>
              <a:ea typeface="Fugaz One"/>
              <a:cs typeface="Fugaz One"/>
              <a:sym typeface="Fugaz One"/>
            </a:endParaRPr>
          </a:p>
        </p:txBody>
      </p:sp>
      <p:sp>
        <p:nvSpPr>
          <p:cNvPr id="2173" name="Google Shape;2173;p44"/>
          <p:cNvSpPr txBox="1"/>
          <p:nvPr/>
        </p:nvSpPr>
        <p:spPr>
          <a:xfrm>
            <a:off x="5975837" y="2246675"/>
            <a:ext cx="11598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ugaz One"/>
                <a:ea typeface="Fugaz One"/>
                <a:cs typeface="Fugaz One"/>
                <a:sym typeface="Fugaz One"/>
              </a:rPr>
              <a:t>Spanish</a:t>
            </a:r>
            <a:endParaRPr sz="1800">
              <a:solidFill>
                <a:schemeClr val="dk1"/>
              </a:solidFill>
              <a:latin typeface="Fugaz One"/>
              <a:ea typeface="Fugaz One"/>
              <a:cs typeface="Fugaz One"/>
              <a:sym typeface="Fugaz One"/>
            </a:endParaRPr>
          </a:p>
        </p:txBody>
      </p:sp>
      <p:sp>
        <p:nvSpPr>
          <p:cNvPr id="2174" name="Google Shape;2174;p44"/>
          <p:cNvSpPr txBox="1"/>
          <p:nvPr/>
        </p:nvSpPr>
        <p:spPr>
          <a:xfrm>
            <a:off x="7264149" y="2246675"/>
            <a:ext cx="11598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ugaz One"/>
                <a:ea typeface="Fugaz One"/>
                <a:cs typeface="Fugaz One"/>
                <a:sym typeface="Fugaz One"/>
              </a:rPr>
              <a:t>French</a:t>
            </a:r>
            <a:endParaRPr sz="1800">
              <a:solidFill>
                <a:schemeClr val="dk1"/>
              </a:solidFill>
              <a:latin typeface="Fugaz One"/>
              <a:ea typeface="Fugaz One"/>
              <a:cs typeface="Fugaz One"/>
              <a:sym typeface="Fugaz One"/>
            </a:endParaRPr>
          </a:p>
        </p:txBody>
      </p:sp>
      <p:sp>
        <p:nvSpPr>
          <p:cNvPr id="2175" name="Google Shape;2175;p44"/>
          <p:cNvSpPr txBox="1"/>
          <p:nvPr/>
        </p:nvSpPr>
        <p:spPr>
          <a:xfrm>
            <a:off x="6363912" y="3310915"/>
            <a:ext cx="1698900" cy="869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ctor"/>
                <a:ea typeface="Actor"/>
                <a:cs typeface="Actor"/>
                <a:sym typeface="Actor"/>
              </a:rPr>
              <a:t>5. Spain</a:t>
            </a:r>
            <a:endParaRPr>
              <a:solidFill>
                <a:schemeClr val="dk1"/>
              </a:solidFill>
              <a:latin typeface="Actor"/>
              <a:ea typeface="Actor"/>
              <a:cs typeface="Actor"/>
              <a:sym typeface="Actor"/>
            </a:endParaRPr>
          </a:p>
          <a:p>
            <a:pPr indent="0" lvl="0" marL="0" rtl="0" algn="l">
              <a:spcBef>
                <a:spcPts val="0"/>
              </a:spcBef>
              <a:spcAft>
                <a:spcPts val="0"/>
              </a:spcAft>
              <a:buNone/>
            </a:pPr>
            <a:r>
              <a:rPr lang="en">
                <a:solidFill>
                  <a:schemeClr val="dk1"/>
                </a:solidFill>
                <a:latin typeface="Actor"/>
                <a:ea typeface="Actor"/>
                <a:cs typeface="Actor"/>
                <a:sym typeface="Actor"/>
              </a:rPr>
              <a:t>6. South Africa</a:t>
            </a:r>
            <a:endParaRPr>
              <a:solidFill>
                <a:schemeClr val="dk1"/>
              </a:solidFill>
              <a:latin typeface="Actor"/>
              <a:ea typeface="Actor"/>
              <a:cs typeface="Actor"/>
              <a:sym typeface="Actor"/>
            </a:endParaRPr>
          </a:p>
          <a:p>
            <a:pPr indent="0" lvl="0" marL="0" rtl="0" algn="l">
              <a:spcBef>
                <a:spcPts val="0"/>
              </a:spcBef>
              <a:spcAft>
                <a:spcPts val="0"/>
              </a:spcAft>
              <a:buNone/>
            </a:pPr>
            <a:r>
              <a:rPr lang="en">
                <a:solidFill>
                  <a:schemeClr val="dk1"/>
                </a:solidFill>
                <a:latin typeface="Actor"/>
                <a:ea typeface="Actor"/>
                <a:cs typeface="Actor"/>
                <a:sym typeface="Actor"/>
              </a:rPr>
              <a:t>7. France</a:t>
            </a:r>
            <a:endParaRPr>
              <a:solidFill>
                <a:schemeClr val="dk1"/>
              </a:solidFill>
              <a:latin typeface="Actor"/>
              <a:ea typeface="Actor"/>
              <a:cs typeface="Actor"/>
              <a:sym typeface="Actor"/>
            </a:endParaRPr>
          </a:p>
          <a:p>
            <a:pPr indent="0" lvl="0" marL="0" rtl="0" algn="l">
              <a:spcBef>
                <a:spcPts val="0"/>
              </a:spcBef>
              <a:spcAft>
                <a:spcPts val="0"/>
              </a:spcAft>
              <a:buNone/>
            </a:pPr>
            <a:r>
              <a:rPr lang="en">
                <a:solidFill>
                  <a:schemeClr val="dk1"/>
                </a:solidFill>
                <a:latin typeface="Actor"/>
                <a:ea typeface="Actor"/>
                <a:cs typeface="Actor"/>
                <a:sym typeface="Actor"/>
              </a:rPr>
              <a:t>8. Netherlands</a:t>
            </a:r>
            <a:endParaRPr>
              <a:solidFill>
                <a:schemeClr val="dk1"/>
              </a:solidFill>
              <a:latin typeface="Actor"/>
              <a:ea typeface="Actor"/>
              <a:cs typeface="Actor"/>
              <a:sym typeface="Actor"/>
            </a:endParaRPr>
          </a:p>
        </p:txBody>
      </p:sp>
      <p:sp>
        <p:nvSpPr>
          <p:cNvPr id="2176" name="Google Shape;2176;p44"/>
          <p:cNvSpPr txBox="1"/>
          <p:nvPr/>
        </p:nvSpPr>
        <p:spPr>
          <a:xfrm>
            <a:off x="720005" y="3279760"/>
            <a:ext cx="15534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ugaz One"/>
                <a:ea typeface="Fugaz One"/>
                <a:cs typeface="Fugaz One"/>
                <a:sym typeface="Fugaz One"/>
              </a:rPr>
              <a:t>Interest 1</a:t>
            </a:r>
            <a:endParaRPr sz="1800">
              <a:solidFill>
                <a:schemeClr val="dk1"/>
              </a:solidFill>
              <a:latin typeface="Fugaz One"/>
              <a:ea typeface="Fugaz One"/>
              <a:cs typeface="Fugaz One"/>
              <a:sym typeface="Fugaz One"/>
            </a:endParaRPr>
          </a:p>
        </p:txBody>
      </p:sp>
      <p:sp>
        <p:nvSpPr>
          <p:cNvPr id="2177" name="Google Shape;2177;p44"/>
          <p:cNvSpPr txBox="1"/>
          <p:nvPr/>
        </p:nvSpPr>
        <p:spPr>
          <a:xfrm>
            <a:off x="721031" y="3814615"/>
            <a:ext cx="15534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ugaz One"/>
                <a:ea typeface="Fugaz One"/>
                <a:cs typeface="Fugaz One"/>
                <a:sym typeface="Fugaz One"/>
              </a:rPr>
              <a:t>Interest 2</a:t>
            </a:r>
            <a:endParaRPr sz="1800">
              <a:solidFill>
                <a:schemeClr val="dk1"/>
              </a:solidFill>
              <a:latin typeface="Fugaz One"/>
              <a:ea typeface="Fugaz One"/>
              <a:cs typeface="Fugaz One"/>
              <a:sym typeface="Fugaz One"/>
            </a:endParaRPr>
          </a:p>
        </p:txBody>
      </p:sp>
      <p:sp>
        <p:nvSpPr>
          <p:cNvPr id="2178" name="Google Shape;2178;p44"/>
          <p:cNvSpPr/>
          <p:nvPr/>
        </p:nvSpPr>
        <p:spPr>
          <a:xfrm>
            <a:off x="250960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4"/>
          <p:cNvSpPr/>
          <p:nvPr/>
        </p:nvSpPr>
        <p:spPr>
          <a:xfrm>
            <a:off x="269415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4"/>
          <p:cNvSpPr/>
          <p:nvPr/>
        </p:nvSpPr>
        <p:spPr>
          <a:xfrm>
            <a:off x="287870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4"/>
          <p:cNvSpPr/>
          <p:nvPr/>
        </p:nvSpPr>
        <p:spPr>
          <a:xfrm>
            <a:off x="306325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4"/>
          <p:cNvSpPr/>
          <p:nvPr/>
        </p:nvSpPr>
        <p:spPr>
          <a:xfrm>
            <a:off x="324780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4"/>
          <p:cNvSpPr/>
          <p:nvPr/>
        </p:nvSpPr>
        <p:spPr>
          <a:xfrm>
            <a:off x="343235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4"/>
          <p:cNvSpPr/>
          <p:nvPr/>
        </p:nvSpPr>
        <p:spPr>
          <a:xfrm>
            <a:off x="361690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4"/>
          <p:cNvSpPr/>
          <p:nvPr/>
        </p:nvSpPr>
        <p:spPr>
          <a:xfrm>
            <a:off x="380145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4"/>
          <p:cNvSpPr/>
          <p:nvPr/>
        </p:nvSpPr>
        <p:spPr>
          <a:xfrm>
            <a:off x="398600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4"/>
          <p:cNvSpPr/>
          <p:nvPr/>
        </p:nvSpPr>
        <p:spPr>
          <a:xfrm>
            <a:off x="4170551" y="3315000"/>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4"/>
          <p:cNvSpPr/>
          <p:nvPr/>
        </p:nvSpPr>
        <p:spPr>
          <a:xfrm>
            <a:off x="4355101" y="3315000"/>
            <a:ext cx="124500" cy="295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4"/>
          <p:cNvSpPr/>
          <p:nvPr/>
        </p:nvSpPr>
        <p:spPr>
          <a:xfrm>
            <a:off x="2509601" y="3849875"/>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4"/>
          <p:cNvSpPr/>
          <p:nvPr/>
        </p:nvSpPr>
        <p:spPr>
          <a:xfrm>
            <a:off x="2694151" y="3849875"/>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4"/>
          <p:cNvSpPr/>
          <p:nvPr/>
        </p:nvSpPr>
        <p:spPr>
          <a:xfrm>
            <a:off x="2878701" y="3849875"/>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4"/>
          <p:cNvSpPr/>
          <p:nvPr/>
        </p:nvSpPr>
        <p:spPr>
          <a:xfrm>
            <a:off x="3063251" y="3849875"/>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4"/>
          <p:cNvSpPr/>
          <p:nvPr/>
        </p:nvSpPr>
        <p:spPr>
          <a:xfrm>
            <a:off x="3247801" y="3849875"/>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4"/>
          <p:cNvSpPr/>
          <p:nvPr/>
        </p:nvSpPr>
        <p:spPr>
          <a:xfrm>
            <a:off x="3432351" y="3849875"/>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4"/>
          <p:cNvSpPr/>
          <p:nvPr/>
        </p:nvSpPr>
        <p:spPr>
          <a:xfrm>
            <a:off x="3616901" y="3849875"/>
            <a:ext cx="124500" cy="295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4"/>
          <p:cNvSpPr/>
          <p:nvPr/>
        </p:nvSpPr>
        <p:spPr>
          <a:xfrm>
            <a:off x="3801451" y="3849875"/>
            <a:ext cx="124500" cy="295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4"/>
          <p:cNvSpPr/>
          <p:nvPr/>
        </p:nvSpPr>
        <p:spPr>
          <a:xfrm>
            <a:off x="3986001" y="3849875"/>
            <a:ext cx="124500" cy="295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4"/>
          <p:cNvSpPr/>
          <p:nvPr/>
        </p:nvSpPr>
        <p:spPr>
          <a:xfrm>
            <a:off x="4170551" y="3849875"/>
            <a:ext cx="124500" cy="295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4"/>
          <p:cNvSpPr/>
          <p:nvPr/>
        </p:nvSpPr>
        <p:spPr>
          <a:xfrm>
            <a:off x="4355101" y="3849875"/>
            <a:ext cx="124500" cy="295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3" name="Shape 2203"/>
        <p:cNvGrpSpPr/>
        <p:nvPr/>
      </p:nvGrpSpPr>
      <p:grpSpPr>
        <a:xfrm>
          <a:off x="0" y="0"/>
          <a:ext cx="0" cy="0"/>
          <a:chOff x="0" y="0"/>
          <a:chExt cx="0" cy="0"/>
        </a:xfrm>
      </p:grpSpPr>
      <p:sp>
        <p:nvSpPr>
          <p:cNvPr id="2204" name="Google Shape;2204;p45"/>
          <p:cNvSpPr txBox="1"/>
          <p:nvPr>
            <p:ph type="title"/>
          </p:nvPr>
        </p:nvSpPr>
        <p:spPr>
          <a:xfrm>
            <a:off x="720000" y="2625563"/>
            <a:ext cx="2286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a:t>
            </a:r>
            <a:endParaRPr/>
          </a:p>
        </p:txBody>
      </p:sp>
      <p:sp>
        <p:nvSpPr>
          <p:cNvPr id="2205" name="Google Shape;2205;p45"/>
          <p:cNvSpPr txBox="1"/>
          <p:nvPr>
            <p:ph idx="1" type="subTitle"/>
          </p:nvPr>
        </p:nvSpPr>
        <p:spPr>
          <a:xfrm>
            <a:off x="720000" y="3387585"/>
            <a:ext cx="22860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206" name="Google Shape;2206;p45"/>
          <p:cNvSpPr txBox="1"/>
          <p:nvPr>
            <p:ph idx="2" type="title"/>
          </p:nvPr>
        </p:nvSpPr>
        <p:spPr>
          <a:xfrm>
            <a:off x="3429000" y="2625556"/>
            <a:ext cx="2286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45%</a:t>
            </a:r>
            <a:endParaRPr/>
          </a:p>
        </p:txBody>
      </p:sp>
      <p:sp>
        <p:nvSpPr>
          <p:cNvPr id="2207" name="Google Shape;2207;p45"/>
          <p:cNvSpPr txBox="1"/>
          <p:nvPr>
            <p:ph idx="3" type="subTitle"/>
          </p:nvPr>
        </p:nvSpPr>
        <p:spPr>
          <a:xfrm>
            <a:off x="3429000" y="3387556"/>
            <a:ext cx="22860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t>
            </a:r>
            <a:r>
              <a:rPr lang="en"/>
              <a:t>the biggest planet of them all</a:t>
            </a:r>
            <a:endParaRPr/>
          </a:p>
        </p:txBody>
      </p:sp>
      <p:sp>
        <p:nvSpPr>
          <p:cNvPr id="2208" name="Google Shape;2208;p45"/>
          <p:cNvSpPr txBox="1"/>
          <p:nvPr>
            <p:ph idx="4" type="title"/>
          </p:nvPr>
        </p:nvSpPr>
        <p:spPr>
          <a:xfrm>
            <a:off x="6138000" y="2625556"/>
            <a:ext cx="22860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80%</a:t>
            </a:r>
            <a:endParaRPr/>
          </a:p>
        </p:txBody>
      </p:sp>
      <p:sp>
        <p:nvSpPr>
          <p:cNvPr id="2209" name="Google Shape;2209;p45"/>
          <p:cNvSpPr txBox="1"/>
          <p:nvPr>
            <p:ph idx="5" type="subTitle"/>
          </p:nvPr>
        </p:nvSpPr>
        <p:spPr>
          <a:xfrm>
            <a:off x="6138000" y="3387556"/>
            <a:ext cx="22860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2210" name="Google Shape;2210;p45"/>
          <p:cNvSpPr/>
          <p:nvPr/>
        </p:nvSpPr>
        <p:spPr>
          <a:xfrm>
            <a:off x="1314300" y="1338718"/>
            <a:ext cx="1097400" cy="1097400"/>
          </a:xfrm>
          <a:prstGeom prst="flowChartConnector">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1360050" y="1384468"/>
            <a:ext cx="1005900" cy="1005900"/>
          </a:xfrm>
          <a:prstGeom prst="pie">
            <a:avLst>
              <a:gd fmla="val 16224242" name="adj1"/>
              <a:gd fmla="val 813224" name="adj2"/>
            </a:avLst>
          </a:prstGeom>
          <a:solidFill>
            <a:srgbClr val="361829">
              <a:alpha val="3512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4023300" y="1338718"/>
            <a:ext cx="1097400" cy="1097400"/>
          </a:xfrm>
          <a:prstGeom prst="flowChartConnector">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4069050" y="1384468"/>
            <a:ext cx="1005900" cy="1005900"/>
          </a:xfrm>
          <a:prstGeom prst="pie">
            <a:avLst>
              <a:gd fmla="val 16224242" name="adj1"/>
              <a:gd fmla="val 4502354" name="adj2"/>
            </a:avLst>
          </a:prstGeom>
          <a:solidFill>
            <a:srgbClr val="361829">
              <a:alpha val="3512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6732300" y="1338718"/>
            <a:ext cx="1097400" cy="1097400"/>
          </a:xfrm>
          <a:prstGeom prst="flowChartConnector">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6778050" y="1384468"/>
            <a:ext cx="1005900" cy="1005900"/>
          </a:xfrm>
          <a:prstGeom prst="pie">
            <a:avLst>
              <a:gd fmla="val 16224242" name="adj1"/>
              <a:gd fmla="val 11670774" name="adj2"/>
            </a:avLst>
          </a:prstGeom>
          <a:solidFill>
            <a:srgbClr val="361829">
              <a:alpha val="3512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op social networking sites</a:t>
            </a:r>
            <a:endParaRPr/>
          </a:p>
        </p:txBody>
      </p:sp>
      <p:sp>
        <p:nvSpPr>
          <p:cNvPr id="2217" name="Google Shape;2217;p45"/>
          <p:cNvSpPr txBox="1"/>
          <p:nvPr>
            <p:ph idx="7" type="title"/>
          </p:nvPr>
        </p:nvSpPr>
        <p:spPr>
          <a:xfrm>
            <a:off x="720000" y="3082750"/>
            <a:ext cx="2286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Instagram</a:t>
            </a:r>
            <a:endParaRPr/>
          </a:p>
        </p:txBody>
      </p:sp>
      <p:sp>
        <p:nvSpPr>
          <p:cNvPr id="2218" name="Google Shape;2218;p45"/>
          <p:cNvSpPr txBox="1"/>
          <p:nvPr>
            <p:ph idx="8" type="title"/>
          </p:nvPr>
        </p:nvSpPr>
        <p:spPr>
          <a:xfrm>
            <a:off x="3429000" y="3082750"/>
            <a:ext cx="2286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Twitter</a:t>
            </a:r>
            <a:endParaRPr/>
          </a:p>
        </p:txBody>
      </p:sp>
      <p:sp>
        <p:nvSpPr>
          <p:cNvPr id="2219" name="Google Shape;2219;p45"/>
          <p:cNvSpPr txBox="1"/>
          <p:nvPr>
            <p:ph idx="9" type="title"/>
          </p:nvPr>
        </p:nvSpPr>
        <p:spPr>
          <a:xfrm>
            <a:off x="6137925" y="3082750"/>
            <a:ext cx="2286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Facebook</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3" name="Shape 2223"/>
        <p:cNvGrpSpPr/>
        <p:nvPr/>
      </p:nvGrpSpPr>
      <p:grpSpPr>
        <a:xfrm>
          <a:off x="0" y="0"/>
          <a:ext cx="0" cy="0"/>
          <a:chOff x="0" y="0"/>
          <a:chExt cx="0" cy="0"/>
        </a:xfrm>
      </p:grpSpPr>
      <p:sp>
        <p:nvSpPr>
          <p:cNvPr id="2224" name="Google Shape;2224;p46"/>
          <p:cNvSpPr txBox="1"/>
          <p:nvPr/>
        </p:nvSpPr>
        <p:spPr>
          <a:xfrm>
            <a:off x="3573650" y="3239855"/>
            <a:ext cx="1043700" cy="1830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Actor"/>
                <a:ea typeface="Actor"/>
                <a:cs typeface="Actor"/>
                <a:sym typeface="Actor"/>
              </a:rPr>
              <a:t>Introvert</a:t>
            </a:r>
            <a:endParaRPr sz="1200">
              <a:solidFill>
                <a:schemeClr val="dk1"/>
              </a:solidFill>
              <a:latin typeface="Actor"/>
              <a:ea typeface="Actor"/>
              <a:cs typeface="Actor"/>
              <a:sym typeface="Actor"/>
            </a:endParaRPr>
          </a:p>
        </p:txBody>
      </p:sp>
      <p:sp>
        <p:nvSpPr>
          <p:cNvPr id="2225" name="Google Shape;2225;p46"/>
          <p:cNvSpPr txBox="1"/>
          <p:nvPr/>
        </p:nvSpPr>
        <p:spPr>
          <a:xfrm>
            <a:off x="4612896" y="3239855"/>
            <a:ext cx="1043700" cy="1830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sz="1200">
                <a:solidFill>
                  <a:schemeClr val="dk1"/>
                </a:solidFill>
                <a:latin typeface="Actor"/>
                <a:ea typeface="Actor"/>
                <a:cs typeface="Actor"/>
                <a:sym typeface="Actor"/>
              </a:rPr>
              <a:t>Extrovert</a:t>
            </a:r>
            <a:endParaRPr sz="1200">
              <a:solidFill>
                <a:schemeClr val="dk1"/>
              </a:solidFill>
              <a:latin typeface="Actor"/>
              <a:ea typeface="Actor"/>
              <a:cs typeface="Actor"/>
              <a:sym typeface="Actor"/>
            </a:endParaRPr>
          </a:p>
        </p:txBody>
      </p:sp>
      <p:sp>
        <p:nvSpPr>
          <p:cNvPr id="2226" name="Google Shape;2226;p46"/>
          <p:cNvSpPr txBox="1"/>
          <p:nvPr/>
        </p:nvSpPr>
        <p:spPr>
          <a:xfrm>
            <a:off x="3573650" y="3601579"/>
            <a:ext cx="1043700" cy="1830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Actor"/>
                <a:ea typeface="Actor"/>
                <a:cs typeface="Actor"/>
                <a:sym typeface="Actor"/>
              </a:rPr>
              <a:t>Intuitive</a:t>
            </a:r>
            <a:endParaRPr sz="1200">
              <a:solidFill>
                <a:schemeClr val="dk1"/>
              </a:solidFill>
              <a:latin typeface="Actor"/>
              <a:ea typeface="Actor"/>
              <a:cs typeface="Actor"/>
              <a:sym typeface="Actor"/>
            </a:endParaRPr>
          </a:p>
        </p:txBody>
      </p:sp>
      <p:sp>
        <p:nvSpPr>
          <p:cNvPr id="2227" name="Google Shape;2227;p46"/>
          <p:cNvSpPr txBox="1"/>
          <p:nvPr/>
        </p:nvSpPr>
        <p:spPr>
          <a:xfrm>
            <a:off x="4612896" y="3601579"/>
            <a:ext cx="1043700" cy="1830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sz="1200">
                <a:solidFill>
                  <a:schemeClr val="dk1"/>
                </a:solidFill>
                <a:latin typeface="Actor"/>
                <a:ea typeface="Actor"/>
                <a:cs typeface="Actor"/>
                <a:sym typeface="Actor"/>
              </a:rPr>
              <a:t>Sensing</a:t>
            </a:r>
            <a:endParaRPr sz="1200">
              <a:solidFill>
                <a:schemeClr val="dk1"/>
              </a:solidFill>
              <a:latin typeface="Actor"/>
              <a:ea typeface="Actor"/>
              <a:cs typeface="Actor"/>
              <a:sym typeface="Actor"/>
            </a:endParaRPr>
          </a:p>
        </p:txBody>
      </p:sp>
      <p:sp>
        <p:nvSpPr>
          <p:cNvPr id="2228" name="Google Shape;2228;p46"/>
          <p:cNvSpPr txBox="1"/>
          <p:nvPr/>
        </p:nvSpPr>
        <p:spPr>
          <a:xfrm>
            <a:off x="3573650" y="3963302"/>
            <a:ext cx="1043700" cy="1830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dk1"/>
                </a:solidFill>
                <a:latin typeface="Actor"/>
                <a:ea typeface="Actor"/>
                <a:cs typeface="Actor"/>
                <a:sym typeface="Actor"/>
              </a:rPr>
              <a:t>Thinking</a:t>
            </a:r>
            <a:endParaRPr sz="1200">
              <a:solidFill>
                <a:schemeClr val="dk1"/>
              </a:solidFill>
              <a:latin typeface="Actor"/>
              <a:ea typeface="Actor"/>
              <a:cs typeface="Actor"/>
              <a:sym typeface="Actor"/>
            </a:endParaRPr>
          </a:p>
        </p:txBody>
      </p:sp>
      <p:sp>
        <p:nvSpPr>
          <p:cNvPr id="2229" name="Google Shape;2229;p46"/>
          <p:cNvSpPr txBox="1"/>
          <p:nvPr/>
        </p:nvSpPr>
        <p:spPr>
          <a:xfrm>
            <a:off x="4612896" y="3963302"/>
            <a:ext cx="1043700" cy="1830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sz="1200">
                <a:solidFill>
                  <a:schemeClr val="dk1"/>
                </a:solidFill>
                <a:latin typeface="Actor"/>
                <a:ea typeface="Actor"/>
                <a:cs typeface="Actor"/>
                <a:sym typeface="Actor"/>
              </a:rPr>
              <a:t>Feeling</a:t>
            </a:r>
            <a:endParaRPr sz="1200">
              <a:solidFill>
                <a:schemeClr val="dk1"/>
              </a:solidFill>
              <a:latin typeface="Actor"/>
              <a:ea typeface="Actor"/>
              <a:cs typeface="Actor"/>
              <a:sym typeface="Actor"/>
            </a:endParaRPr>
          </a:p>
        </p:txBody>
      </p:sp>
      <p:sp>
        <p:nvSpPr>
          <p:cNvPr id="2230" name="Google Shape;2230;p46"/>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r>
              <a:rPr lang="en"/>
              <a:t>uyer persona</a:t>
            </a:r>
            <a:endParaRPr/>
          </a:p>
        </p:txBody>
      </p:sp>
      <p:pic>
        <p:nvPicPr>
          <p:cNvPr id="2231" name="Google Shape;2231;p46"/>
          <p:cNvPicPr preferRelativeResize="0"/>
          <p:nvPr/>
        </p:nvPicPr>
        <p:blipFill rotWithShape="1">
          <a:blip r:embed="rId3">
            <a:alphaModFix/>
          </a:blip>
          <a:srcRect b="42847" l="0" r="0" t="11393"/>
          <a:stretch/>
        </p:blipFill>
        <p:spPr>
          <a:xfrm>
            <a:off x="726900" y="1138750"/>
            <a:ext cx="2262900" cy="1553201"/>
          </a:xfrm>
          <a:prstGeom prst="rect">
            <a:avLst/>
          </a:prstGeom>
          <a:noFill/>
          <a:ln cap="flat" cmpd="sng" w="19050">
            <a:solidFill>
              <a:schemeClr val="dk1"/>
            </a:solidFill>
            <a:prstDash val="solid"/>
            <a:round/>
            <a:headEnd len="sm" w="sm" type="none"/>
            <a:tailEnd len="sm" w="sm" type="none"/>
          </a:ln>
        </p:spPr>
      </p:pic>
      <p:sp>
        <p:nvSpPr>
          <p:cNvPr id="2232" name="Google Shape;2232;p46"/>
          <p:cNvSpPr txBox="1"/>
          <p:nvPr/>
        </p:nvSpPr>
        <p:spPr>
          <a:xfrm>
            <a:off x="3492186" y="1138750"/>
            <a:ext cx="2175300" cy="36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Bio</a:t>
            </a:r>
            <a:endParaRPr sz="2200">
              <a:solidFill>
                <a:schemeClr val="dk1"/>
              </a:solidFill>
              <a:latin typeface="Fugaz One"/>
              <a:ea typeface="Fugaz One"/>
              <a:cs typeface="Fugaz One"/>
              <a:sym typeface="Fugaz One"/>
            </a:endParaRPr>
          </a:p>
        </p:txBody>
      </p:sp>
      <p:sp>
        <p:nvSpPr>
          <p:cNvPr id="2233" name="Google Shape;2233;p46"/>
          <p:cNvSpPr txBox="1"/>
          <p:nvPr/>
        </p:nvSpPr>
        <p:spPr>
          <a:xfrm>
            <a:off x="3492186" y="2815150"/>
            <a:ext cx="21753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Personality</a:t>
            </a:r>
            <a:endParaRPr sz="2200">
              <a:solidFill>
                <a:schemeClr val="dk1"/>
              </a:solidFill>
              <a:latin typeface="Fugaz One"/>
              <a:ea typeface="Fugaz One"/>
              <a:cs typeface="Fugaz One"/>
              <a:sym typeface="Fugaz One"/>
            </a:endParaRPr>
          </a:p>
        </p:txBody>
      </p:sp>
      <p:sp>
        <p:nvSpPr>
          <p:cNvPr id="2234" name="Google Shape;2234;p46"/>
          <p:cNvSpPr/>
          <p:nvPr/>
        </p:nvSpPr>
        <p:spPr>
          <a:xfrm>
            <a:off x="3582925" y="3459225"/>
            <a:ext cx="2074800" cy="3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6"/>
          <p:cNvSpPr/>
          <p:nvPr/>
        </p:nvSpPr>
        <p:spPr>
          <a:xfrm>
            <a:off x="4617350" y="3393680"/>
            <a:ext cx="167700" cy="1677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6"/>
          <p:cNvSpPr/>
          <p:nvPr/>
        </p:nvSpPr>
        <p:spPr>
          <a:xfrm>
            <a:off x="3582925" y="3820950"/>
            <a:ext cx="2074800" cy="3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6"/>
          <p:cNvSpPr/>
          <p:nvPr/>
        </p:nvSpPr>
        <p:spPr>
          <a:xfrm>
            <a:off x="4160150" y="3755404"/>
            <a:ext cx="167700" cy="1677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6"/>
          <p:cNvSpPr/>
          <p:nvPr/>
        </p:nvSpPr>
        <p:spPr>
          <a:xfrm>
            <a:off x="3582925" y="4182675"/>
            <a:ext cx="2074800" cy="3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6"/>
          <p:cNvSpPr/>
          <p:nvPr/>
        </p:nvSpPr>
        <p:spPr>
          <a:xfrm>
            <a:off x="4160150" y="4117127"/>
            <a:ext cx="167700" cy="1677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6"/>
          <p:cNvSpPr txBox="1"/>
          <p:nvPr/>
        </p:nvSpPr>
        <p:spPr>
          <a:xfrm>
            <a:off x="3492175" y="1428250"/>
            <a:ext cx="2175300" cy="118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Actor"/>
                <a:ea typeface="Actor"/>
                <a:cs typeface="Actor"/>
                <a:sym typeface="Actor"/>
              </a:rPr>
              <a:t>Venus </a:t>
            </a:r>
            <a:r>
              <a:rPr lang="en">
                <a:solidFill>
                  <a:schemeClr val="dk1"/>
                </a:solidFill>
                <a:latin typeface="Actor"/>
                <a:ea typeface="Actor"/>
                <a:cs typeface="Actor"/>
                <a:sym typeface="Actor"/>
              </a:rPr>
              <a:t>has a beautiful name and is the second planet from the Sun. It’s terribly hot, even hotter than Mercury</a:t>
            </a:r>
            <a:endParaRPr>
              <a:solidFill>
                <a:schemeClr val="dk1"/>
              </a:solidFill>
              <a:latin typeface="Actor"/>
              <a:ea typeface="Actor"/>
              <a:cs typeface="Actor"/>
              <a:sym typeface="Actor"/>
            </a:endParaRPr>
          </a:p>
        </p:txBody>
      </p:sp>
      <p:sp>
        <p:nvSpPr>
          <p:cNvPr id="2241" name="Google Shape;2241;p46"/>
          <p:cNvSpPr txBox="1"/>
          <p:nvPr/>
        </p:nvSpPr>
        <p:spPr>
          <a:xfrm>
            <a:off x="6101355" y="1138750"/>
            <a:ext cx="2175300" cy="36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Goals</a:t>
            </a:r>
            <a:endParaRPr sz="2200">
              <a:solidFill>
                <a:schemeClr val="dk1"/>
              </a:solidFill>
              <a:latin typeface="Fugaz One"/>
              <a:ea typeface="Fugaz One"/>
              <a:cs typeface="Fugaz One"/>
              <a:sym typeface="Fugaz One"/>
            </a:endParaRPr>
          </a:p>
        </p:txBody>
      </p:sp>
      <p:sp>
        <p:nvSpPr>
          <p:cNvPr id="2242" name="Google Shape;2242;p46"/>
          <p:cNvSpPr txBox="1"/>
          <p:nvPr/>
        </p:nvSpPr>
        <p:spPr>
          <a:xfrm>
            <a:off x="6101355" y="2815150"/>
            <a:ext cx="2175300" cy="365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Technology</a:t>
            </a:r>
            <a:endParaRPr sz="2200">
              <a:solidFill>
                <a:schemeClr val="dk1"/>
              </a:solidFill>
              <a:latin typeface="Fugaz One"/>
              <a:ea typeface="Fugaz One"/>
              <a:cs typeface="Fugaz One"/>
              <a:sym typeface="Fugaz One"/>
            </a:endParaRPr>
          </a:p>
        </p:txBody>
      </p:sp>
      <p:sp>
        <p:nvSpPr>
          <p:cNvPr id="2243" name="Google Shape;2243;p46"/>
          <p:cNvSpPr txBox="1"/>
          <p:nvPr/>
        </p:nvSpPr>
        <p:spPr>
          <a:xfrm>
            <a:off x="6101350" y="1428250"/>
            <a:ext cx="2175300" cy="548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ctor"/>
              <a:buChar char="●"/>
            </a:pPr>
            <a:r>
              <a:rPr lang="en">
                <a:solidFill>
                  <a:schemeClr val="dk1"/>
                </a:solidFill>
                <a:latin typeface="Actor"/>
                <a:ea typeface="Actor"/>
                <a:cs typeface="Actor"/>
                <a:sym typeface="Actor"/>
              </a:rPr>
              <a:t>Mercury</a:t>
            </a:r>
            <a:endParaRPr>
              <a:solidFill>
                <a:schemeClr val="dk1"/>
              </a:solidFill>
              <a:latin typeface="Actor"/>
              <a:ea typeface="Actor"/>
              <a:cs typeface="Actor"/>
              <a:sym typeface="Actor"/>
            </a:endParaRPr>
          </a:p>
          <a:p>
            <a:pPr indent="-317500" lvl="0" marL="457200" rtl="0" algn="l">
              <a:spcBef>
                <a:spcPts val="0"/>
              </a:spcBef>
              <a:spcAft>
                <a:spcPts val="0"/>
              </a:spcAft>
              <a:buClr>
                <a:schemeClr val="dk1"/>
              </a:buClr>
              <a:buSzPts val="1400"/>
              <a:buFont typeface="Actor"/>
              <a:buChar char="●"/>
            </a:pPr>
            <a:r>
              <a:rPr lang="en">
                <a:solidFill>
                  <a:schemeClr val="dk1"/>
                </a:solidFill>
                <a:latin typeface="Actor"/>
                <a:ea typeface="Actor"/>
                <a:cs typeface="Actor"/>
                <a:sym typeface="Actor"/>
              </a:rPr>
              <a:t>Earth</a:t>
            </a:r>
            <a:endParaRPr>
              <a:solidFill>
                <a:schemeClr val="dk1"/>
              </a:solidFill>
              <a:latin typeface="Actor"/>
              <a:ea typeface="Actor"/>
              <a:cs typeface="Actor"/>
              <a:sym typeface="Actor"/>
            </a:endParaRPr>
          </a:p>
        </p:txBody>
      </p:sp>
      <p:sp>
        <p:nvSpPr>
          <p:cNvPr id="2244" name="Google Shape;2244;p46"/>
          <p:cNvSpPr txBox="1"/>
          <p:nvPr/>
        </p:nvSpPr>
        <p:spPr>
          <a:xfrm>
            <a:off x="6101350" y="2115900"/>
            <a:ext cx="1221300" cy="213600"/>
          </a:xfrm>
          <a:prstGeom prst="rect">
            <a:avLst/>
          </a:prstGeom>
          <a:solidFill>
            <a:srgbClr val="FFFFFF">
              <a:alpha val="5357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ctor"/>
                <a:ea typeface="Actor"/>
                <a:cs typeface="Actor"/>
                <a:sym typeface="Actor"/>
              </a:rPr>
              <a:t>Ambitious</a:t>
            </a:r>
            <a:endParaRPr sz="1200">
              <a:solidFill>
                <a:schemeClr val="dk1"/>
              </a:solidFill>
              <a:latin typeface="Actor"/>
              <a:ea typeface="Actor"/>
              <a:cs typeface="Actor"/>
              <a:sym typeface="Actor"/>
            </a:endParaRPr>
          </a:p>
        </p:txBody>
      </p:sp>
      <p:sp>
        <p:nvSpPr>
          <p:cNvPr id="2245" name="Google Shape;2245;p46"/>
          <p:cNvSpPr txBox="1"/>
          <p:nvPr/>
        </p:nvSpPr>
        <p:spPr>
          <a:xfrm>
            <a:off x="7162678" y="2403252"/>
            <a:ext cx="1110000" cy="213600"/>
          </a:xfrm>
          <a:prstGeom prst="rect">
            <a:avLst/>
          </a:prstGeom>
          <a:solidFill>
            <a:srgbClr val="FFFFFF">
              <a:alpha val="5357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ctor"/>
                <a:ea typeface="Actor"/>
                <a:cs typeface="Actor"/>
                <a:sym typeface="Actor"/>
              </a:rPr>
              <a:t>Productive</a:t>
            </a:r>
            <a:endParaRPr sz="1200">
              <a:solidFill>
                <a:schemeClr val="dk1"/>
              </a:solidFill>
              <a:latin typeface="Actor"/>
              <a:ea typeface="Actor"/>
              <a:cs typeface="Actor"/>
              <a:sym typeface="Actor"/>
            </a:endParaRPr>
          </a:p>
        </p:txBody>
      </p:sp>
      <p:sp>
        <p:nvSpPr>
          <p:cNvPr id="2246" name="Google Shape;2246;p46"/>
          <p:cNvSpPr txBox="1"/>
          <p:nvPr/>
        </p:nvSpPr>
        <p:spPr>
          <a:xfrm>
            <a:off x="6101350" y="2403252"/>
            <a:ext cx="1018200" cy="213600"/>
          </a:xfrm>
          <a:prstGeom prst="rect">
            <a:avLst/>
          </a:prstGeom>
          <a:solidFill>
            <a:srgbClr val="FFFFFF">
              <a:alpha val="5357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ctor"/>
                <a:ea typeface="Actor"/>
                <a:cs typeface="Actor"/>
                <a:sym typeface="Actor"/>
              </a:rPr>
              <a:t>Organized</a:t>
            </a:r>
            <a:endParaRPr sz="1200">
              <a:solidFill>
                <a:schemeClr val="dk1"/>
              </a:solidFill>
              <a:latin typeface="Actor"/>
              <a:ea typeface="Actor"/>
              <a:cs typeface="Actor"/>
              <a:sym typeface="Actor"/>
            </a:endParaRPr>
          </a:p>
        </p:txBody>
      </p:sp>
      <p:sp>
        <p:nvSpPr>
          <p:cNvPr id="2247" name="Google Shape;2247;p46"/>
          <p:cNvSpPr txBox="1"/>
          <p:nvPr/>
        </p:nvSpPr>
        <p:spPr>
          <a:xfrm>
            <a:off x="7361667" y="2115900"/>
            <a:ext cx="910800" cy="213600"/>
          </a:xfrm>
          <a:prstGeom prst="rect">
            <a:avLst/>
          </a:prstGeom>
          <a:solidFill>
            <a:srgbClr val="FFFFFF">
              <a:alpha val="5357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ctor"/>
                <a:ea typeface="Actor"/>
                <a:cs typeface="Actor"/>
                <a:sym typeface="Actor"/>
              </a:rPr>
              <a:t>Creative</a:t>
            </a:r>
            <a:endParaRPr sz="1200">
              <a:solidFill>
                <a:schemeClr val="dk1"/>
              </a:solidFill>
              <a:latin typeface="Actor"/>
              <a:ea typeface="Actor"/>
              <a:cs typeface="Actor"/>
              <a:sym typeface="Actor"/>
            </a:endParaRPr>
          </a:p>
        </p:txBody>
      </p:sp>
      <p:sp>
        <p:nvSpPr>
          <p:cNvPr id="2248" name="Google Shape;2248;p46"/>
          <p:cNvSpPr/>
          <p:nvPr/>
        </p:nvSpPr>
        <p:spPr>
          <a:xfrm>
            <a:off x="6202275" y="3522875"/>
            <a:ext cx="1600200" cy="201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6"/>
          <p:cNvSpPr/>
          <p:nvPr/>
        </p:nvSpPr>
        <p:spPr>
          <a:xfrm>
            <a:off x="6202275" y="4083322"/>
            <a:ext cx="1600200" cy="2016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6"/>
          <p:cNvSpPr/>
          <p:nvPr/>
        </p:nvSpPr>
        <p:spPr>
          <a:xfrm>
            <a:off x="6202277" y="3522875"/>
            <a:ext cx="402600" cy="2016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6"/>
          <p:cNvSpPr/>
          <p:nvPr/>
        </p:nvSpPr>
        <p:spPr>
          <a:xfrm>
            <a:off x="6202275" y="4083322"/>
            <a:ext cx="807600" cy="2016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6"/>
          <p:cNvSpPr txBox="1"/>
          <p:nvPr/>
        </p:nvSpPr>
        <p:spPr>
          <a:xfrm>
            <a:off x="6196600" y="3287538"/>
            <a:ext cx="1723800" cy="18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ctor"/>
                <a:ea typeface="Actor"/>
                <a:cs typeface="Actor"/>
                <a:sym typeface="Actor"/>
              </a:rPr>
              <a:t>IT &amp; internet</a:t>
            </a:r>
            <a:endParaRPr>
              <a:solidFill>
                <a:schemeClr val="dk1"/>
              </a:solidFill>
              <a:latin typeface="Actor"/>
              <a:ea typeface="Actor"/>
              <a:cs typeface="Actor"/>
              <a:sym typeface="Actor"/>
            </a:endParaRPr>
          </a:p>
        </p:txBody>
      </p:sp>
      <p:sp>
        <p:nvSpPr>
          <p:cNvPr id="2253" name="Google Shape;2253;p46"/>
          <p:cNvSpPr txBox="1"/>
          <p:nvPr/>
        </p:nvSpPr>
        <p:spPr>
          <a:xfrm>
            <a:off x="6196600" y="3847978"/>
            <a:ext cx="1723800" cy="18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ctor"/>
                <a:ea typeface="Actor"/>
                <a:cs typeface="Actor"/>
                <a:sym typeface="Actor"/>
              </a:rPr>
              <a:t>Design software</a:t>
            </a:r>
            <a:endParaRPr>
              <a:solidFill>
                <a:schemeClr val="dk1"/>
              </a:solidFill>
              <a:latin typeface="Actor"/>
              <a:ea typeface="Actor"/>
              <a:cs typeface="Actor"/>
              <a:sym typeface="Actor"/>
            </a:endParaRPr>
          </a:p>
        </p:txBody>
      </p:sp>
      <p:sp>
        <p:nvSpPr>
          <p:cNvPr id="2254" name="Google Shape;2254;p46"/>
          <p:cNvSpPr txBox="1"/>
          <p:nvPr/>
        </p:nvSpPr>
        <p:spPr>
          <a:xfrm>
            <a:off x="7926075" y="3506088"/>
            <a:ext cx="433800" cy="235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25%</a:t>
            </a:r>
            <a:endParaRPr>
              <a:solidFill>
                <a:schemeClr val="dk1"/>
              </a:solidFill>
              <a:latin typeface="Fugaz One"/>
              <a:ea typeface="Fugaz One"/>
              <a:cs typeface="Fugaz One"/>
              <a:sym typeface="Fugaz One"/>
            </a:endParaRPr>
          </a:p>
        </p:txBody>
      </p:sp>
      <p:sp>
        <p:nvSpPr>
          <p:cNvPr id="2255" name="Google Shape;2255;p46"/>
          <p:cNvSpPr txBox="1"/>
          <p:nvPr/>
        </p:nvSpPr>
        <p:spPr>
          <a:xfrm>
            <a:off x="7926075" y="4083325"/>
            <a:ext cx="433800" cy="2016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50%</a:t>
            </a:r>
            <a:endParaRPr>
              <a:solidFill>
                <a:schemeClr val="dk1"/>
              </a:solidFill>
              <a:latin typeface="Fugaz One"/>
              <a:ea typeface="Fugaz One"/>
              <a:cs typeface="Fugaz One"/>
              <a:sym typeface="Fugaz One"/>
            </a:endParaRPr>
          </a:p>
        </p:txBody>
      </p:sp>
      <p:graphicFrame>
        <p:nvGraphicFramePr>
          <p:cNvPr id="2256" name="Google Shape;2256;p46"/>
          <p:cNvGraphicFramePr/>
          <p:nvPr/>
        </p:nvGraphicFramePr>
        <p:xfrm>
          <a:off x="720000" y="2699975"/>
          <a:ext cx="3000000" cy="3000000"/>
        </p:xfrm>
        <a:graphic>
          <a:graphicData uri="http://schemas.openxmlformats.org/drawingml/2006/table">
            <a:tbl>
              <a:tblPr>
                <a:noFill/>
                <a:tableStyleId>{5562719D-57BE-4CD0-A4D2-CAEB94F789F5}</a:tableStyleId>
              </a:tblPr>
              <a:tblGrid>
                <a:gridCol w="1138350"/>
                <a:gridCol w="1138350"/>
              </a:tblGrid>
              <a:tr h="396200">
                <a:tc>
                  <a:txBody>
                    <a:bodyPr/>
                    <a:lstStyle/>
                    <a:p>
                      <a:pPr indent="0" lvl="0" marL="0" rtl="0" algn="l">
                        <a:spcBef>
                          <a:spcPts val="0"/>
                        </a:spcBef>
                        <a:spcAft>
                          <a:spcPts val="0"/>
                        </a:spcAft>
                        <a:buNone/>
                      </a:pPr>
                      <a:r>
                        <a:rPr b="1" lang="en">
                          <a:solidFill>
                            <a:schemeClr val="dk1"/>
                          </a:solidFill>
                          <a:latin typeface="Actor"/>
                          <a:ea typeface="Actor"/>
                          <a:cs typeface="Actor"/>
                          <a:sym typeface="Actor"/>
                        </a:rPr>
                        <a:t>Name</a:t>
                      </a:r>
                      <a:endParaRPr b="1">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lang="en">
                          <a:solidFill>
                            <a:schemeClr val="dk1"/>
                          </a:solidFill>
                          <a:latin typeface="Actor"/>
                          <a:ea typeface="Actor"/>
                          <a:cs typeface="Actor"/>
                          <a:sym typeface="Actor"/>
                        </a:rPr>
                        <a:t>Jenna Doe</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396200">
                <a:tc>
                  <a:txBody>
                    <a:bodyPr/>
                    <a:lstStyle/>
                    <a:p>
                      <a:pPr indent="0" lvl="0" marL="0" rtl="0" algn="l">
                        <a:spcBef>
                          <a:spcPts val="0"/>
                        </a:spcBef>
                        <a:spcAft>
                          <a:spcPts val="0"/>
                        </a:spcAft>
                        <a:buNone/>
                      </a:pPr>
                      <a:r>
                        <a:rPr b="1" lang="en">
                          <a:solidFill>
                            <a:schemeClr val="dk1"/>
                          </a:solidFill>
                          <a:latin typeface="Actor"/>
                          <a:ea typeface="Actor"/>
                          <a:cs typeface="Actor"/>
                          <a:sym typeface="Actor"/>
                        </a:rPr>
                        <a:t>Age</a:t>
                      </a:r>
                      <a:endParaRPr b="1">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lang="en">
                          <a:solidFill>
                            <a:schemeClr val="dk1"/>
                          </a:solidFill>
                          <a:latin typeface="Actor"/>
                          <a:ea typeface="Actor"/>
                          <a:cs typeface="Actor"/>
                          <a:sym typeface="Actor"/>
                        </a:rPr>
                        <a:t>53</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396200">
                <a:tc>
                  <a:txBody>
                    <a:bodyPr/>
                    <a:lstStyle/>
                    <a:p>
                      <a:pPr indent="0" lvl="0" marL="0" rtl="0" algn="l">
                        <a:spcBef>
                          <a:spcPts val="0"/>
                        </a:spcBef>
                        <a:spcAft>
                          <a:spcPts val="0"/>
                        </a:spcAft>
                        <a:buNone/>
                      </a:pPr>
                      <a:r>
                        <a:rPr b="1" lang="en">
                          <a:solidFill>
                            <a:schemeClr val="dk1"/>
                          </a:solidFill>
                          <a:latin typeface="Actor"/>
                          <a:ea typeface="Actor"/>
                          <a:cs typeface="Actor"/>
                          <a:sym typeface="Actor"/>
                        </a:rPr>
                        <a:t>Education</a:t>
                      </a:r>
                      <a:endParaRPr b="1">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lang="en">
                          <a:solidFill>
                            <a:schemeClr val="dk1"/>
                          </a:solidFill>
                          <a:latin typeface="Actor"/>
                          <a:ea typeface="Actor"/>
                          <a:cs typeface="Actor"/>
                          <a:sym typeface="Actor"/>
                        </a:rPr>
                        <a:t>MBA</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187550">
                <a:tc>
                  <a:txBody>
                    <a:bodyPr/>
                    <a:lstStyle/>
                    <a:p>
                      <a:pPr indent="0" lvl="0" marL="0" rtl="0" algn="l">
                        <a:spcBef>
                          <a:spcPts val="0"/>
                        </a:spcBef>
                        <a:spcAft>
                          <a:spcPts val="0"/>
                        </a:spcAft>
                        <a:buNone/>
                      </a:pPr>
                      <a:r>
                        <a:rPr b="1" lang="en">
                          <a:solidFill>
                            <a:schemeClr val="dk1"/>
                          </a:solidFill>
                          <a:latin typeface="Actor"/>
                          <a:ea typeface="Actor"/>
                          <a:cs typeface="Actor"/>
                          <a:sym typeface="Actor"/>
                        </a:rPr>
                        <a:t>Occupation</a:t>
                      </a:r>
                      <a:endParaRPr b="1">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lang="en">
                          <a:solidFill>
                            <a:schemeClr val="dk1"/>
                          </a:solidFill>
                          <a:latin typeface="Actor"/>
                          <a:ea typeface="Actor"/>
                          <a:cs typeface="Actor"/>
                          <a:sym typeface="Actor"/>
                        </a:rPr>
                        <a:t>Director</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0" name="Shape 2260"/>
        <p:cNvGrpSpPr/>
        <p:nvPr/>
      </p:nvGrpSpPr>
      <p:grpSpPr>
        <a:xfrm>
          <a:off x="0" y="0"/>
          <a:ext cx="0" cy="0"/>
          <a:chOff x="0" y="0"/>
          <a:chExt cx="0" cy="0"/>
        </a:xfrm>
      </p:grpSpPr>
      <p:sp>
        <p:nvSpPr>
          <p:cNvPr id="2261" name="Google Shape;2261;p47"/>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nalyzing the competition</a:t>
            </a:r>
            <a:endParaRPr/>
          </a:p>
        </p:txBody>
      </p:sp>
      <p:graphicFrame>
        <p:nvGraphicFramePr>
          <p:cNvPr id="2262" name="Google Shape;2262;p47"/>
          <p:cNvGraphicFramePr/>
          <p:nvPr/>
        </p:nvGraphicFramePr>
        <p:xfrm>
          <a:off x="911725" y="1262075"/>
          <a:ext cx="3000000" cy="3000000"/>
        </p:xfrm>
        <a:graphic>
          <a:graphicData uri="http://schemas.openxmlformats.org/drawingml/2006/table">
            <a:tbl>
              <a:tblPr>
                <a:noFill/>
                <a:tableStyleId>{5562719D-57BE-4CD0-A4D2-CAEB94F789F5}</a:tableStyleId>
              </a:tblPr>
              <a:tblGrid>
                <a:gridCol w="600325"/>
                <a:gridCol w="1100575"/>
                <a:gridCol w="1100575"/>
                <a:gridCol w="1100575"/>
                <a:gridCol w="1100575"/>
                <a:gridCol w="1072725"/>
                <a:gridCol w="1245200"/>
              </a:tblGrid>
              <a:tr h="517900">
                <a:tc>
                  <a:txBody>
                    <a:bodyPr/>
                    <a:lstStyle/>
                    <a:p>
                      <a:pPr indent="0" lvl="0" marL="0" rtl="0" algn="l">
                        <a:spcBef>
                          <a:spcPts val="0"/>
                        </a:spcBef>
                        <a:spcAft>
                          <a:spcPts val="0"/>
                        </a:spcAft>
                        <a:buNone/>
                      </a:pPr>
                      <a:r>
                        <a:t/>
                      </a:r>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Fugaz One"/>
                          <a:ea typeface="Fugaz One"/>
                          <a:cs typeface="Fugaz One"/>
                          <a:sym typeface="Fugaz One"/>
                        </a:rPr>
                        <a:t>Logo</a:t>
                      </a:r>
                      <a:endParaRPr>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latin typeface="Fugaz One"/>
                          <a:ea typeface="Fugaz One"/>
                          <a:cs typeface="Fugaz One"/>
                          <a:sym typeface="Fugaz One"/>
                        </a:rPr>
                        <a:t>Name</a:t>
                      </a:r>
                      <a:endParaRPr>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latin typeface="Fugaz One"/>
                          <a:ea typeface="Fugaz One"/>
                          <a:cs typeface="Fugaz One"/>
                          <a:sym typeface="Fugaz One"/>
                        </a:rPr>
                        <a:t>Total likes</a:t>
                      </a:r>
                      <a:endParaRPr>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latin typeface="Fugaz One"/>
                          <a:ea typeface="Fugaz One"/>
                          <a:cs typeface="Fugaz One"/>
                          <a:sym typeface="Fugaz One"/>
                        </a:rPr>
                        <a:t>Total posts</a:t>
                      </a:r>
                      <a:endParaRPr>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latin typeface="Fugaz One"/>
                          <a:ea typeface="Fugaz One"/>
                          <a:cs typeface="Fugaz One"/>
                          <a:sym typeface="Fugaz One"/>
                        </a:rPr>
                        <a:t>Followers</a:t>
                      </a:r>
                      <a:endParaRPr>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latin typeface="Fugaz One"/>
                          <a:ea typeface="Fugaz One"/>
                          <a:cs typeface="Fugaz One"/>
                          <a:sym typeface="Fugaz One"/>
                        </a:rPr>
                        <a:t>Engagem.</a:t>
                      </a:r>
                      <a:endParaRPr>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r>
              <a:tr h="517900">
                <a:tc>
                  <a:txBody>
                    <a:bodyPr/>
                    <a:lstStyle/>
                    <a:p>
                      <a:pPr indent="0" lvl="0" marL="0" rtl="0" algn="ctr">
                        <a:spcBef>
                          <a:spcPts val="0"/>
                        </a:spcBef>
                        <a:spcAft>
                          <a:spcPts val="0"/>
                        </a:spcAft>
                        <a:buNone/>
                      </a:pPr>
                      <a:r>
                        <a:rPr lang="en" sz="2000">
                          <a:solidFill>
                            <a:schemeClr val="dk1"/>
                          </a:solidFill>
                          <a:latin typeface="Fugaz One"/>
                          <a:ea typeface="Fugaz One"/>
                          <a:cs typeface="Fugaz One"/>
                          <a:sym typeface="Fugaz One"/>
                        </a:rPr>
                        <a:t>1</a:t>
                      </a:r>
                      <a:endParaRPr sz="20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0"/>
                        </a:spcAft>
                        <a:buNone/>
                      </a:pPr>
                      <a:r>
                        <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Company 1</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2.5M</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300</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950K</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b="1" lang="en">
                          <a:solidFill>
                            <a:schemeClr val="dk1"/>
                          </a:solidFill>
                          <a:latin typeface="Actor"/>
                          <a:ea typeface="Actor"/>
                          <a:cs typeface="Actor"/>
                          <a:sym typeface="Actor"/>
                        </a:rPr>
                        <a:t>75%</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17900">
                <a:tc>
                  <a:txBody>
                    <a:bodyPr/>
                    <a:lstStyle/>
                    <a:p>
                      <a:pPr indent="0" lvl="0" marL="0" rtl="0" algn="ctr">
                        <a:spcBef>
                          <a:spcPts val="0"/>
                        </a:spcBef>
                        <a:spcAft>
                          <a:spcPts val="0"/>
                        </a:spcAft>
                        <a:buNone/>
                      </a:pPr>
                      <a:r>
                        <a:rPr lang="en" sz="2000">
                          <a:solidFill>
                            <a:schemeClr val="dk1"/>
                          </a:solidFill>
                          <a:latin typeface="Fugaz One"/>
                          <a:ea typeface="Fugaz One"/>
                          <a:cs typeface="Fugaz One"/>
                          <a:sym typeface="Fugaz One"/>
                        </a:rPr>
                        <a:t>2</a:t>
                      </a:r>
                      <a:endParaRPr sz="20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0"/>
                        </a:spcAft>
                        <a:buNone/>
                      </a:pPr>
                      <a:r>
                        <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Company 2</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6.3M</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590</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689K</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b="1" lang="en">
                          <a:solidFill>
                            <a:schemeClr val="dk1"/>
                          </a:solidFill>
                          <a:latin typeface="Actor"/>
                          <a:ea typeface="Actor"/>
                          <a:cs typeface="Actor"/>
                          <a:sym typeface="Actor"/>
                        </a:rPr>
                        <a:t>50%</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17900">
                <a:tc>
                  <a:txBody>
                    <a:bodyPr/>
                    <a:lstStyle/>
                    <a:p>
                      <a:pPr indent="0" lvl="0" marL="0" rtl="0" algn="ctr">
                        <a:spcBef>
                          <a:spcPts val="0"/>
                        </a:spcBef>
                        <a:spcAft>
                          <a:spcPts val="0"/>
                        </a:spcAft>
                        <a:buNone/>
                      </a:pPr>
                      <a:r>
                        <a:rPr lang="en" sz="2000">
                          <a:solidFill>
                            <a:schemeClr val="dk1"/>
                          </a:solidFill>
                          <a:latin typeface="Fugaz One"/>
                          <a:ea typeface="Fugaz One"/>
                          <a:cs typeface="Fugaz One"/>
                          <a:sym typeface="Fugaz One"/>
                        </a:rPr>
                        <a:t>3</a:t>
                      </a:r>
                      <a:endParaRPr sz="20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0"/>
                        </a:spcAft>
                        <a:buNone/>
                      </a:pPr>
                      <a:r>
                        <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Company 3</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2.6M</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130</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523K</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b="1" lang="en">
                          <a:solidFill>
                            <a:schemeClr val="dk1"/>
                          </a:solidFill>
                          <a:latin typeface="Actor"/>
                          <a:ea typeface="Actor"/>
                          <a:cs typeface="Actor"/>
                          <a:sym typeface="Actor"/>
                        </a:rPr>
                        <a:t>65%</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17900">
                <a:tc>
                  <a:txBody>
                    <a:bodyPr/>
                    <a:lstStyle/>
                    <a:p>
                      <a:pPr indent="0" lvl="0" marL="0" rtl="0" algn="ctr">
                        <a:spcBef>
                          <a:spcPts val="0"/>
                        </a:spcBef>
                        <a:spcAft>
                          <a:spcPts val="0"/>
                        </a:spcAft>
                        <a:buNone/>
                      </a:pPr>
                      <a:r>
                        <a:rPr lang="en" sz="2000">
                          <a:solidFill>
                            <a:schemeClr val="dk1"/>
                          </a:solidFill>
                          <a:latin typeface="Fugaz One"/>
                          <a:ea typeface="Fugaz One"/>
                          <a:cs typeface="Fugaz One"/>
                          <a:sym typeface="Fugaz One"/>
                        </a:rPr>
                        <a:t>4</a:t>
                      </a:r>
                      <a:endParaRPr sz="20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0"/>
                        </a:spcAft>
                        <a:buNone/>
                      </a:pPr>
                      <a:r>
                        <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Company 4</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6.M8</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690</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210K</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b="1" lang="en">
                          <a:solidFill>
                            <a:schemeClr val="dk1"/>
                          </a:solidFill>
                          <a:latin typeface="Actor"/>
                          <a:ea typeface="Actor"/>
                          <a:cs typeface="Actor"/>
                          <a:sym typeface="Actor"/>
                        </a:rPr>
                        <a:t>15%</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17900">
                <a:tc>
                  <a:txBody>
                    <a:bodyPr/>
                    <a:lstStyle/>
                    <a:p>
                      <a:pPr indent="0" lvl="0" marL="0" rtl="0" algn="ctr">
                        <a:spcBef>
                          <a:spcPts val="0"/>
                        </a:spcBef>
                        <a:spcAft>
                          <a:spcPts val="0"/>
                        </a:spcAft>
                        <a:buNone/>
                      </a:pPr>
                      <a:r>
                        <a:rPr lang="en" sz="2000">
                          <a:solidFill>
                            <a:schemeClr val="dk1"/>
                          </a:solidFill>
                          <a:latin typeface="Fugaz One"/>
                          <a:ea typeface="Fugaz One"/>
                          <a:cs typeface="Fugaz One"/>
                          <a:sym typeface="Fugaz One"/>
                        </a:rPr>
                        <a:t>5</a:t>
                      </a:r>
                      <a:endParaRPr sz="20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0"/>
                        </a:spcAft>
                        <a:buNone/>
                      </a:pPr>
                      <a:r>
                        <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Company 5</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1.4M</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780</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53K</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b="1" lang="en">
                          <a:solidFill>
                            <a:schemeClr val="dk1"/>
                          </a:solidFill>
                          <a:latin typeface="Actor"/>
                          <a:ea typeface="Actor"/>
                          <a:cs typeface="Actor"/>
                          <a:sym typeface="Actor"/>
                        </a:rPr>
                        <a:t>25%</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bl>
          </a:graphicData>
        </a:graphic>
      </p:graphicFrame>
      <p:sp>
        <p:nvSpPr>
          <p:cNvPr id="2263" name="Google Shape;2263;p47"/>
          <p:cNvSpPr/>
          <p:nvPr/>
        </p:nvSpPr>
        <p:spPr>
          <a:xfrm>
            <a:off x="1935046" y="2025649"/>
            <a:ext cx="266226" cy="235454"/>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4" name="Google Shape;2264;p47"/>
          <p:cNvGrpSpPr/>
          <p:nvPr/>
        </p:nvGrpSpPr>
        <p:grpSpPr>
          <a:xfrm>
            <a:off x="1936015" y="3525962"/>
            <a:ext cx="264302" cy="258430"/>
            <a:chOff x="-42430625" y="1949750"/>
            <a:chExt cx="322950" cy="315775"/>
          </a:xfrm>
        </p:grpSpPr>
        <p:sp>
          <p:nvSpPr>
            <p:cNvPr id="2265" name="Google Shape;2265;p47"/>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7"/>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7"/>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7"/>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9" name="Google Shape;2269;p47"/>
          <p:cNvSpPr/>
          <p:nvPr/>
        </p:nvSpPr>
        <p:spPr>
          <a:xfrm>
            <a:off x="1991770" y="2509097"/>
            <a:ext cx="152795" cy="260435"/>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7"/>
          <p:cNvSpPr/>
          <p:nvPr/>
        </p:nvSpPr>
        <p:spPr>
          <a:xfrm>
            <a:off x="1934083" y="3017525"/>
            <a:ext cx="268169" cy="260435"/>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1" name="Google Shape;2271;p47"/>
          <p:cNvGrpSpPr/>
          <p:nvPr/>
        </p:nvGrpSpPr>
        <p:grpSpPr>
          <a:xfrm>
            <a:off x="1951850" y="4048184"/>
            <a:ext cx="232607" cy="258450"/>
            <a:chOff x="-40160700" y="2339625"/>
            <a:chExt cx="290650" cy="316650"/>
          </a:xfrm>
        </p:grpSpPr>
        <p:sp>
          <p:nvSpPr>
            <p:cNvPr id="2272" name="Google Shape;2272;p47"/>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7"/>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7"/>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7"/>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6" name="Google Shape;2276;p47"/>
          <p:cNvSpPr/>
          <p:nvPr/>
        </p:nvSpPr>
        <p:spPr>
          <a:xfrm>
            <a:off x="7524800" y="1996250"/>
            <a:ext cx="5859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7"/>
          <p:cNvSpPr/>
          <p:nvPr/>
        </p:nvSpPr>
        <p:spPr>
          <a:xfrm>
            <a:off x="7524799" y="1996250"/>
            <a:ext cx="418800" cy="274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7"/>
          <p:cNvSpPr/>
          <p:nvPr/>
        </p:nvSpPr>
        <p:spPr>
          <a:xfrm>
            <a:off x="7524800" y="2514150"/>
            <a:ext cx="5859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7"/>
          <p:cNvSpPr/>
          <p:nvPr/>
        </p:nvSpPr>
        <p:spPr>
          <a:xfrm>
            <a:off x="7524800" y="2514150"/>
            <a:ext cx="302100" cy="274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7"/>
          <p:cNvSpPr/>
          <p:nvPr/>
        </p:nvSpPr>
        <p:spPr>
          <a:xfrm>
            <a:off x="7524800" y="3032050"/>
            <a:ext cx="5859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7"/>
          <p:cNvSpPr/>
          <p:nvPr/>
        </p:nvSpPr>
        <p:spPr>
          <a:xfrm>
            <a:off x="7524800" y="3032050"/>
            <a:ext cx="373200" cy="274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7"/>
          <p:cNvSpPr/>
          <p:nvPr/>
        </p:nvSpPr>
        <p:spPr>
          <a:xfrm>
            <a:off x="7524800" y="3549950"/>
            <a:ext cx="5859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7"/>
          <p:cNvSpPr/>
          <p:nvPr/>
        </p:nvSpPr>
        <p:spPr>
          <a:xfrm>
            <a:off x="7524800" y="3549950"/>
            <a:ext cx="102000" cy="274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7"/>
          <p:cNvSpPr/>
          <p:nvPr/>
        </p:nvSpPr>
        <p:spPr>
          <a:xfrm>
            <a:off x="7524800" y="4067850"/>
            <a:ext cx="5859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7"/>
          <p:cNvSpPr/>
          <p:nvPr/>
        </p:nvSpPr>
        <p:spPr>
          <a:xfrm>
            <a:off x="7524800" y="4067850"/>
            <a:ext cx="152700" cy="2742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9" name="Shape 2289"/>
        <p:cNvGrpSpPr/>
        <p:nvPr/>
      </p:nvGrpSpPr>
      <p:grpSpPr>
        <a:xfrm>
          <a:off x="0" y="0"/>
          <a:ext cx="0" cy="0"/>
          <a:chOff x="0" y="0"/>
          <a:chExt cx="0" cy="0"/>
        </a:xfrm>
      </p:grpSpPr>
      <p:sp>
        <p:nvSpPr>
          <p:cNvPr id="2290" name="Google Shape;2290;p48"/>
          <p:cNvSpPr txBox="1"/>
          <p:nvPr>
            <p:ph type="title"/>
          </p:nvPr>
        </p:nvSpPr>
        <p:spPr>
          <a:xfrm>
            <a:off x="1379150" y="2207975"/>
            <a:ext cx="63858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Goals &amp; strategy</a:t>
            </a:r>
            <a:endParaRPr/>
          </a:p>
        </p:txBody>
      </p:sp>
      <p:sp>
        <p:nvSpPr>
          <p:cNvPr id="2291" name="Google Shape;2291;p48"/>
          <p:cNvSpPr txBox="1"/>
          <p:nvPr>
            <p:ph idx="1" type="subTitle"/>
          </p:nvPr>
        </p:nvSpPr>
        <p:spPr>
          <a:xfrm>
            <a:off x="2286000" y="3160149"/>
            <a:ext cx="4572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292" name="Google Shape;2292;p48"/>
          <p:cNvSpPr txBox="1"/>
          <p:nvPr>
            <p:ph idx="2" type="title"/>
          </p:nvPr>
        </p:nvSpPr>
        <p:spPr>
          <a:xfrm>
            <a:off x="3657600" y="1110564"/>
            <a:ext cx="18288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2293" name="Google Shape;2293;p48"/>
          <p:cNvGrpSpPr/>
          <p:nvPr/>
        </p:nvGrpSpPr>
        <p:grpSpPr>
          <a:xfrm>
            <a:off x="5334009" y="616208"/>
            <a:ext cx="2107955" cy="769817"/>
            <a:chOff x="4720759" y="1664483"/>
            <a:chExt cx="2107955" cy="769817"/>
          </a:xfrm>
        </p:grpSpPr>
        <p:sp>
          <p:nvSpPr>
            <p:cNvPr id="2294" name="Google Shape;2294;p48"/>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8"/>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8"/>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8"/>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8"/>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8"/>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8"/>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8"/>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8"/>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8"/>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8"/>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8"/>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8"/>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0" name="Shape 2310"/>
        <p:cNvGrpSpPr/>
        <p:nvPr/>
      </p:nvGrpSpPr>
      <p:grpSpPr>
        <a:xfrm>
          <a:off x="0" y="0"/>
          <a:ext cx="0" cy="0"/>
          <a:chOff x="0" y="0"/>
          <a:chExt cx="0" cy="0"/>
        </a:xfrm>
      </p:grpSpPr>
      <p:sp>
        <p:nvSpPr>
          <p:cNvPr id="2311" name="Google Shape;2311;p49"/>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2312" name="Google Shape;2312;p49"/>
          <p:cNvSpPr txBox="1"/>
          <p:nvPr>
            <p:ph idx="4294967295" type="title"/>
          </p:nvPr>
        </p:nvSpPr>
        <p:spPr>
          <a:xfrm>
            <a:off x="720000" y="2217100"/>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Mercury</a:t>
            </a:r>
            <a:endParaRPr sz="2200"/>
          </a:p>
        </p:txBody>
      </p:sp>
      <p:sp>
        <p:nvSpPr>
          <p:cNvPr id="2313" name="Google Shape;2313;p49"/>
          <p:cNvSpPr txBox="1"/>
          <p:nvPr>
            <p:ph idx="4294967295" type="subTitle"/>
          </p:nvPr>
        </p:nvSpPr>
        <p:spPr>
          <a:xfrm>
            <a:off x="720000" y="3371868"/>
            <a:ext cx="1463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quite a small planet</a:t>
            </a:r>
            <a:endParaRPr/>
          </a:p>
        </p:txBody>
      </p:sp>
      <p:sp>
        <p:nvSpPr>
          <p:cNvPr id="2314" name="Google Shape;2314;p49"/>
          <p:cNvSpPr txBox="1"/>
          <p:nvPr>
            <p:ph idx="4294967295" type="title"/>
          </p:nvPr>
        </p:nvSpPr>
        <p:spPr>
          <a:xfrm>
            <a:off x="2280216" y="2217100"/>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Venus</a:t>
            </a:r>
            <a:endParaRPr sz="2200"/>
          </a:p>
        </p:txBody>
      </p:sp>
      <p:sp>
        <p:nvSpPr>
          <p:cNvPr id="2315" name="Google Shape;2315;p49"/>
          <p:cNvSpPr txBox="1"/>
          <p:nvPr>
            <p:ph idx="4294967295" type="subTitle"/>
          </p:nvPr>
        </p:nvSpPr>
        <p:spPr>
          <a:xfrm>
            <a:off x="2280216" y="3371868"/>
            <a:ext cx="1463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a:t>
            </a:r>
            <a:endParaRPr/>
          </a:p>
        </p:txBody>
      </p:sp>
      <p:sp>
        <p:nvSpPr>
          <p:cNvPr id="2316" name="Google Shape;2316;p49"/>
          <p:cNvSpPr txBox="1"/>
          <p:nvPr>
            <p:ph idx="4294967295" type="title"/>
          </p:nvPr>
        </p:nvSpPr>
        <p:spPr>
          <a:xfrm>
            <a:off x="5400671" y="2217100"/>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Jupiter</a:t>
            </a:r>
            <a:endParaRPr sz="2200"/>
          </a:p>
        </p:txBody>
      </p:sp>
      <p:sp>
        <p:nvSpPr>
          <p:cNvPr id="2317" name="Google Shape;2317;p49"/>
          <p:cNvSpPr txBox="1"/>
          <p:nvPr>
            <p:ph idx="4294967295" type="subTitle"/>
          </p:nvPr>
        </p:nvSpPr>
        <p:spPr>
          <a:xfrm>
            <a:off x="5400671" y="3371868"/>
            <a:ext cx="1463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a very big planet</a:t>
            </a:r>
            <a:endParaRPr/>
          </a:p>
        </p:txBody>
      </p:sp>
      <p:sp>
        <p:nvSpPr>
          <p:cNvPr id="2318" name="Google Shape;2318;p49"/>
          <p:cNvSpPr txBox="1"/>
          <p:nvPr>
            <p:ph idx="4294967295" type="title"/>
          </p:nvPr>
        </p:nvSpPr>
        <p:spPr>
          <a:xfrm>
            <a:off x="3840462" y="2217100"/>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Mars</a:t>
            </a:r>
            <a:endParaRPr sz="2200"/>
          </a:p>
        </p:txBody>
      </p:sp>
      <p:sp>
        <p:nvSpPr>
          <p:cNvPr id="2319" name="Google Shape;2319;p49"/>
          <p:cNvSpPr txBox="1"/>
          <p:nvPr>
            <p:ph idx="4294967295" type="subTitle"/>
          </p:nvPr>
        </p:nvSpPr>
        <p:spPr>
          <a:xfrm>
            <a:off x="3840462" y="3371868"/>
            <a:ext cx="1463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 is actually a very cold place</a:t>
            </a:r>
            <a:endParaRPr/>
          </a:p>
        </p:txBody>
      </p:sp>
      <p:sp>
        <p:nvSpPr>
          <p:cNvPr id="2320" name="Google Shape;2320;p49"/>
          <p:cNvSpPr txBox="1"/>
          <p:nvPr>
            <p:ph idx="4294967295" type="title"/>
          </p:nvPr>
        </p:nvSpPr>
        <p:spPr>
          <a:xfrm>
            <a:off x="6960912" y="2217100"/>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Saturn</a:t>
            </a:r>
            <a:endParaRPr sz="2200"/>
          </a:p>
        </p:txBody>
      </p:sp>
      <p:sp>
        <p:nvSpPr>
          <p:cNvPr id="2321" name="Google Shape;2321;p49"/>
          <p:cNvSpPr txBox="1"/>
          <p:nvPr>
            <p:ph idx="4294967295" type="subTitle"/>
          </p:nvPr>
        </p:nvSpPr>
        <p:spPr>
          <a:xfrm>
            <a:off x="6960912" y="3371868"/>
            <a:ext cx="1463100" cy="548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Saturn has several rings</a:t>
            </a:r>
            <a:endParaRPr/>
          </a:p>
        </p:txBody>
      </p:sp>
      <p:sp>
        <p:nvSpPr>
          <p:cNvPr id="2322" name="Google Shape;2322;p49"/>
          <p:cNvSpPr/>
          <p:nvPr/>
        </p:nvSpPr>
        <p:spPr>
          <a:xfrm>
            <a:off x="1177557" y="2742352"/>
            <a:ext cx="547985" cy="539676"/>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9"/>
          <p:cNvSpPr/>
          <p:nvPr/>
        </p:nvSpPr>
        <p:spPr>
          <a:xfrm>
            <a:off x="4295090" y="2759769"/>
            <a:ext cx="553845" cy="504844"/>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4" name="Google Shape;2324;p49"/>
          <p:cNvGrpSpPr/>
          <p:nvPr/>
        </p:nvGrpSpPr>
        <p:grpSpPr>
          <a:xfrm>
            <a:off x="7419957" y="2759786"/>
            <a:ext cx="545009" cy="538571"/>
            <a:chOff x="-5635975" y="2757075"/>
            <a:chExt cx="293000" cy="292225"/>
          </a:xfrm>
        </p:grpSpPr>
        <p:sp>
          <p:nvSpPr>
            <p:cNvPr id="2325" name="Google Shape;2325;p49"/>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9"/>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7" name="Google Shape;2327;p49"/>
          <p:cNvGrpSpPr/>
          <p:nvPr/>
        </p:nvGrpSpPr>
        <p:grpSpPr>
          <a:xfrm>
            <a:off x="5860437" y="2743605"/>
            <a:ext cx="543568" cy="537142"/>
            <a:chOff x="-937025" y="2064750"/>
            <a:chExt cx="292225" cy="291450"/>
          </a:xfrm>
        </p:grpSpPr>
        <p:sp>
          <p:nvSpPr>
            <p:cNvPr id="2328" name="Google Shape;2328;p49"/>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9"/>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9"/>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 name="Google Shape;2331;p49"/>
          <p:cNvGrpSpPr/>
          <p:nvPr/>
        </p:nvGrpSpPr>
        <p:grpSpPr>
          <a:xfrm>
            <a:off x="2734816" y="2737839"/>
            <a:ext cx="553901" cy="548625"/>
            <a:chOff x="3552425" y="2640063"/>
            <a:chExt cx="334906" cy="334854"/>
          </a:xfrm>
        </p:grpSpPr>
        <p:sp>
          <p:nvSpPr>
            <p:cNvPr id="2332" name="Google Shape;2332;p49"/>
            <p:cNvSpPr/>
            <p:nvPr/>
          </p:nvSpPr>
          <p:spPr>
            <a:xfrm>
              <a:off x="3658260" y="2679985"/>
              <a:ext cx="123181" cy="112611"/>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2333" name="Google Shape;2333;p49"/>
            <p:cNvSpPr/>
            <p:nvPr/>
          </p:nvSpPr>
          <p:spPr>
            <a:xfrm>
              <a:off x="3552425" y="2640063"/>
              <a:ext cx="334906" cy="334854"/>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sp>
        <p:nvSpPr>
          <p:cNvPr id="2334" name="Google Shape;2334;p49"/>
          <p:cNvSpPr/>
          <p:nvPr/>
        </p:nvSpPr>
        <p:spPr>
          <a:xfrm>
            <a:off x="1174650" y="1599750"/>
            <a:ext cx="553800" cy="553800"/>
          </a:xfrm>
          <a:prstGeom prst="ellipse">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1</a:t>
            </a:r>
            <a:endParaRPr/>
          </a:p>
        </p:txBody>
      </p:sp>
      <p:sp>
        <p:nvSpPr>
          <p:cNvPr id="2335" name="Google Shape;2335;p49"/>
          <p:cNvSpPr/>
          <p:nvPr/>
        </p:nvSpPr>
        <p:spPr>
          <a:xfrm>
            <a:off x="2734866" y="1599750"/>
            <a:ext cx="553800" cy="553800"/>
          </a:xfrm>
          <a:prstGeom prst="ellipse">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2</a:t>
            </a:r>
            <a:endParaRPr/>
          </a:p>
        </p:txBody>
      </p:sp>
      <p:sp>
        <p:nvSpPr>
          <p:cNvPr id="2336" name="Google Shape;2336;p49"/>
          <p:cNvSpPr/>
          <p:nvPr/>
        </p:nvSpPr>
        <p:spPr>
          <a:xfrm>
            <a:off x="4295112" y="1599750"/>
            <a:ext cx="553800" cy="553800"/>
          </a:xfrm>
          <a:prstGeom prst="ellipse">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3</a:t>
            </a:r>
            <a:endParaRPr/>
          </a:p>
        </p:txBody>
      </p:sp>
      <p:sp>
        <p:nvSpPr>
          <p:cNvPr id="2337" name="Google Shape;2337;p49"/>
          <p:cNvSpPr/>
          <p:nvPr/>
        </p:nvSpPr>
        <p:spPr>
          <a:xfrm>
            <a:off x="5855321" y="1599750"/>
            <a:ext cx="553800" cy="553800"/>
          </a:xfrm>
          <a:prstGeom prst="ellipse">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4</a:t>
            </a:r>
            <a:endParaRPr/>
          </a:p>
        </p:txBody>
      </p:sp>
      <p:sp>
        <p:nvSpPr>
          <p:cNvPr id="2338" name="Google Shape;2338;p49"/>
          <p:cNvSpPr/>
          <p:nvPr/>
        </p:nvSpPr>
        <p:spPr>
          <a:xfrm>
            <a:off x="7415562" y="1599750"/>
            <a:ext cx="553800" cy="553800"/>
          </a:xfrm>
          <a:prstGeom prst="ellipse">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5</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2" name="Shape 2342"/>
        <p:cNvGrpSpPr/>
        <p:nvPr/>
      </p:nvGrpSpPr>
      <p:grpSpPr>
        <a:xfrm>
          <a:off x="0" y="0"/>
          <a:ext cx="0" cy="0"/>
          <a:chOff x="0" y="0"/>
          <a:chExt cx="0" cy="0"/>
        </a:xfrm>
      </p:grpSpPr>
      <p:sp>
        <p:nvSpPr>
          <p:cNvPr id="2343" name="Google Shape;2343;p50"/>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2344" name="Google Shape;2344;p50"/>
          <p:cNvSpPr txBox="1"/>
          <p:nvPr>
            <p:ph idx="4294967295" type="title"/>
          </p:nvPr>
        </p:nvSpPr>
        <p:spPr>
          <a:xfrm>
            <a:off x="1195315" y="3196375"/>
            <a:ext cx="1463100" cy="4572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t>Mercury</a:t>
            </a:r>
            <a:endParaRPr sz="2200"/>
          </a:p>
        </p:txBody>
      </p:sp>
      <p:sp>
        <p:nvSpPr>
          <p:cNvPr id="2345" name="Google Shape;2345;p50"/>
          <p:cNvSpPr txBox="1"/>
          <p:nvPr>
            <p:ph idx="4294967295" type="subTitle"/>
          </p:nvPr>
        </p:nvSpPr>
        <p:spPr>
          <a:xfrm>
            <a:off x="1195315" y="3577368"/>
            <a:ext cx="14631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quite a small planet</a:t>
            </a:r>
            <a:endParaRPr/>
          </a:p>
        </p:txBody>
      </p:sp>
      <p:sp>
        <p:nvSpPr>
          <p:cNvPr id="2346" name="Google Shape;2346;p50"/>
          <p:cNvSpPr txBox="1"/>
          <p:nvPr>
            <p:ph idx="4294967295" type="title"/>
          </p:nvPr>
        </p:nvSpPr>
        <p:spPr>
          <a:xfrm>
            <a:off x="2958738" y="3196375"/>
            <a:ext cx="1463100" cy="4572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t>Venus</a:t>
            </a:r>
            <a:endParaRPr sz="2200"/>
          </a:p>
        </p:txBody>
      </p:sp>
      <p:sp>
        <p:nvSpPr>
          <p:cNvPr id="2347" name="Google Shape;2347;p50"/>
          <p:cNvSpPr txBox="1"/>
          <p:nvPr>
            <p:ph idx="4294967295" type="subTitle"/>
          </p:nvPr>
        </p:nvSpPr>
        <p:spPr>
          <a:xfrm>
            <a:off x="2958738" y="3577368"/>
            <a:ext cx="14631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a:t>
            </a:r>
            <a:endParaRPr/>
          </a:p>
        </p:txBody>
      </p:sp>
      <p:sp>
        <p:nvSpPr>
          <p:cNvPr id="2348" name="Google Shape;2348;p50"/>
          <p:cNvSpPr txBox="1"/>
          <p:nvPr>
            <p:ph idx="4294967295" type="title"/>
          </p:nvPr>
        </p:nvSpPr>
        <p:spPr>
          <a:xfrm>
            <a:off x="6485585" y="3196375"/>
            <a:ext cx="1463100" cy="4572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t>Jupiter</a:t>
            </a:r>
            <a:endParaRPr sz="2200"/>
          </a:p>
        </p:txBody>
      </p:sp>
      <p:sp>
        <p:nvSpPr>
          <p:cNvPr id="2349" name="Google Shape;2349;p50"/>
          <p:cNvSpPr txBox="1"/>
          <p:nvPr>
            <p:ph idx="4294967295" type="subTitle"/>
          </p:nvPr>
        </p:nvSpPr>
        <p:spPr>
          <a:xfrm>
            <a:off x="6485585" y="3577368"/>
            <a:ext cx="14631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a huge gas giant</a:t>
            </a:r>
            <a:endParaRPr/>
          </a:p>
        </p:txBody>
      </p:sp>
      <p:sp>
        <p:nvSpPr>
          <p:cNvPr id="2350" name="Google Shape;2350;p50"/>
          <p:cNvSpPr txBox="1"/>
          <p:nvPr>
            <p:ph idx="4294967295" type="title"/>
          </p:nvPr>
        </p:nvSpPr>
        <p:spPr>
          <a:xfrm>
            <a:off x="4722162" y="3196375"/>
            <a:ext cx="1463100" cy="4572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t>Mars</a:t>
            </a:r>
            <a:endParaRPr sz="2200"/>
          </a:p>
        </p:txBody>
      </p:sp>
      <p:sp>
        <p:nvSpPr>
          <p:cNvPr id="2351" name="Google Shape;2351;p50"/>
          <p:cNvSpPr txBox="1"/>
          <p:nvPr>
            <p:ph idx="4294967295" type="subTitle"/>
          </p:nvPr>
        </p:nvSpPr>
        <p:spPr>
          <a:xfrm>
            <a:off x="4722162" y="3577368"/>
            <a:ext cx="14631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t>Mars is actually a very cold place</a:t>
            </a:r>
            <a:endParaRPr/>
          </a:p>
        </p:txBody>
      </p:sp>
      <p:sp>
        <p:nvSpPr>
          <p:cNvPr id="2352" name="Google Shape;2352;p50"/>
          <p:cNvSpPr txBox="1"/>
          <p:nvPr>
            <p:ph idx="4294967295" type="title"/>
          </p:nvPr>
        </p:nvSpPr>
        <p:spPr>
          <a:xfrm>
            <a:off x="1899327" y="1352250"/>
            <a:ext cx="5293800" cy="457200"/>
          </a:xfrm>
          <a:prstGeom prst="rect">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t>Strategy plan: campaign 20xx-20xx</a:t>
            </a:r>
            <a:endParaRPr sz="2200"/>
          </a:p>
        </p:txBody>
      </p:sp>
      <p:cxnSp>
        <p:nvCxnSpPr>
          <p:cNvPr id="2353" name="Google Shape;2353;p50"/>
          <p:cNvCxnSpPr>
            <a:stCxn id="2352" idx="2"/>
            <a:endCxn id="2354" idx="0"/>
          </p:cNvCxnSpPr>
          <p:nvPr/>
        </p:nvCxnSpPr>
        <p:spPr>
          <a:xfrm rot="5400000">
            <a:off x="2934327" y="802050"/>
            <a:ext cx="604500" cy="2619300"/>
          </a:xfrm>
          <a:prstGeom prst="bentConnector3">
            <a:avLst>
              <a:gd fmla="val 50002" name="adj1"/>
            </a:avLst>
          </a:prstGeom>
          <a:noFill/>
          <a:ln cap="flat" cmpd="sng" w="19050">
            <a:solidFill>
              <a:schemeClr val="dk1"/>
            </a:solidFill>
            <a:prstDash val="solid"/>
            <a:round/>
            <a:headEnd len="med" w="med" type="none"/>
            <a:tailEnd len="med" w="med" type="none"/>
          </a:ln>
        </p:spPr>
      </p:cxnSp>
      <p:cxnSp>
        <p:nvCxnSpPr>
          <p:cNvPr id="2355" name="Google Shape;2355;p50"/>
          <p:cNvCxnSpPr>
            <a:stCxn id="2352" idx="2"/>
            <a:endCxn id="2356" idx="0"/>
          </p:cNvCxnSpPr>
          <p:nvPr/>
        </p:nvCxnSpPr>
        <p:spPr>
          <a:xfrm rot="5400000">
            <a:off x="3816027" y="1683750"/>
            <a:ext cx="604500" cy="855900"/>
          </a:xfrm>
          <a:prstGeom prst="bentConnector3">
            <a:avLst>
              <a:gd fmla="val 50002" name="adj1"/>
            </a:avLst>
          </a:prstGeom>
          <a:noFill/>
          <a:ln cap="flat" cmpd="sng" w="19050">
            <a:solidFill>
              <a:schemeClr val="dk1"/>
            </a:solidFill>
            <a:prstDash val="solid"/>
            <a:round/>
            <a:headEnd len="med" w="med" type="none"/>
            <a:tailEnd len="med" w="med" type="none"/>
          </a:ln>
        </p:spPr>
      </p:cxnSp>
      <p:cxnSp>
        <p:nvCxnSpPr>
          <p:cNvPr id="2357" name="Google Shape;2357;p50"/>
          <p:cNvCxnSpPr>
            <a:stCxn id="2352" idx="2"/>
            <a:endCxn id="2358" idx="0"/>
          </p:cNvCxnSpPr>
          <p:nvPr/>
        </p:nvCxnSpPr>
        <p:spPr>
          <a:xfrm flipH="1" rot="-5400000">
            <a:off x="4697727" y="1657950"/>
            <a:ext cx="604500" cy="907500"/>
          </a:xfrm>
          <a:prstGeom prst="bentConnector3">
            <a:avLst>
              <a:gd fmla="val 50002" name="adj1"/>
            </a:avLst>
          </a:prstGeom>
          <a:noFill/>
          <a:ln cap="flat" cmpd="sng" w="19050">
            <a:solidFill>
              <a:schemeClr val="dk1"/>
            </a:solidFill>
            <a:prstDash val="solid"/>
            <a:round/>
            <a:headEnd len="med" w="med" type="none"/>
            <a:tailEnd len="med" w="med" type="none"/>
          </a:ln>
        </p:spPr>
      </p:cxnSp>
      <p:cxnSp>
        <p:nvCxnSpPr>
          <p:cNvPr id="2359" name="Google Shape;2359;p50"/>
          <p:cNvCxnSpPr>
            <a:stCxn id="2352" idx="2"/>
            <a:endCxn id="2360" idx="0"/>
          </p:cNvCxnSpPr>
          <p:nvPr/>
        </p:nvCxnSpPr>
        <p:spPr>
          <a:xfrm flipH="1" rot="-5400000">
            <a:off x="5579427" y="776250"/>
            <a:ext cx="604500" cy="2670900"/>
          </a:xfrm>
          <a:prstGeom prst="bentConnector3">
            <a:avLst>
              <a:gd fmla="val 50002" name="adj1"/>
            </a:avLst>
          </a:prstGeom>
          <a:noFill/>
          <a:ln cap="flat" cmpd="sng" w="19050">
            <a:solidFill>
              <a:schemeClr val="dk1"/>
            </a:solidFill>
            <a:prstDash val="solid"/>
            <a:round/>
            <a:headEnd len="med" w="med" type="none"/>
            <a:tailEnd len="med" w="med" type="none"/>
          </a:ln>
        </p:spPr>
      </p:cxnSp>
      <p:cxnSp>
        <p:nvCxnSpPr>
          <p:cNvPr id="2361" name="Google Shape;2361;p50"/>
          <p:cNvCxnSpPr>
            <a:stCxn id="2354" idx="4"/>
            <a:endCxn id="2344" idx="0"/>
          </p:cNvCxnSpPr>
          <p:nvPr/>
        </p:nvCxnSpPr>
        <p:spPr>
          <a:xfrm flipH="1" rot="-5400000">
            <a:off x="1812863" y="3081775"/>
            <a:ext cx="228600" cy="600"/>
          </a:xfrm>
          <a:prstGeom prst="bentConnector3">
            <a:avLst>
              <a:gd fmla="val 50000" name="adj1"/>
            </a:avLst>
          </a:prstGeom>
          <a:noFill/>
          <a:ln cap="flat" cmpd="sng" w="19050">
            <a:solidFill>
              <a:schemeClr val="dk1"/>
            </a:solidFill>
            <a:prstDash val="solid"/>
            <a:round/>
            <a:headEnd len="med" w="med" type="none"/>
            <a:tailEnd len="med" w="med" type="none"/>
          </a:ln>
        </p:spPr>
      </p:cxnSp>
      <p:cxnSp>
        <p:nvCxnSpPr>
          <p:cNvPr id="2362" name="Google Shape;2362;p50"/>
          <p:cNvCxnSpPr>
            <a:stCxn id="2356" idx="4"/>
            <a:endCxn id="2346" idx="0"/>
          </p:cNvCxnSpPr>
          <p:nvPr/>
        </p:nvCxnSpPr>
        <p:spPr>
          <a:xfrm flipH="1" rot="-5400000">
            <a:off x="3576286" y="3081775"/>
            <a:ext cx="228600" cy="600"/>
          </a:xfrm>
          <a:prstGeom prst="bentConnector3">
            <a:avLst>
              <a:gd fmla="val 50000" name="adj1"/>
            </a:avLst>
          </a:prstGeom>
          <a:noFill/>
          <a:ln cap="flat" cmpd="sng" w="19050">
            <a:solidFill>
              <a:schemeClr val="dk1"/>
            </a:solidFill>
            <a:prstDash val="solid"/>
            <a:round/>
            <a:headEnd len="med" w="med" type="none"/>
            <a:tailEnd len="med" w="med" type="none"/>
          </a:ln>
        </p:spPr>
      </p:cxnSp>
      <p:cxnSp>
        <p:nvCxnSpPr>
          <p:cNvPr id="2363" name="Google Shape;2363;p50"/>
          <p:cNvCxnSpPr>
            <a:stCxn id="2358" idx="4"/>
            <a:endCxn id="2350" idx="0"/>
          </p:cNvCxnSpPr>
          <p:nvPr/>
        </p:nvCxnSpPr>
        <p:spPr>
          <a:xfrm flipH="1" rot="-5400000">
            <a:off x="5339710" y="3081775"/>
            <a:ext cx="228600" cy="600"/>
          </a:xfrm>
          <a:prstGeom prst="bentConnector3">
            <a:avLst>
              <a:gd fmla="val 50000" name="adj1"/>
            </a:avLst>
          </a:prstGeom>
          <a:noFill/>
          <a:ln cap="flat" cmpd="sng" w="19050">
            <a:solidFill>
              <a:schemeClr val="dk1"/>
            </a:solidFill>
            <a:prstDash val="solid"/>
            <a:round/>
            <a:headEnd len="med" w="med" type="none"/>
            <a:tailEnd len="med" w="med" type="none"/>
          </a:ln>
        </p:spPr>
      </p:cxnSp>
      <p:cxnSp>
        <p:nvCxnSpPr>
          <p:cNvPr id="2364" name="Google Shape;2364;p50"/>
          <p:cNvCxnSpPr>
            <a:stCxn id="2360" idx="4"/>
            <a:endCxn id="2348" idx="0"/>
          </p:cNvCxnSpPr>
          <p:nvPr/>
        </p:nvCxnSpPr>
        <p:spPr>
          <a:xfrm flipH="1" rot="-5400000">
            <a:off x="7103133" y="3081775"/>
            <a:ext cx="228600" cy="600"/>
          </a:xfrm>
          <a:prstGeom prst="bentConnector3">
            <a:avLst>
              <a:gd fmla="val 50000" name="adj1"/>
            </a:avLst>
          </a:prstGeom>
          <a:noFill/>
          <a:ln cap="flat" cmpd="sng" w="19050">
            <a:solidFill>
              <a:schemeClr val="dk1"/>
            </a:solidFill>
            <a:prstDash val="solid"/>
            <a:round/>
            <a:headEnd len="med" w="med" type="none"/>
            <a:tailEnd len="med" w="med" type="none"/>
          </a:ln>
        </p:spPr>
      </p:cxnSp>
      <p:sp>
        <p:nvSpPr>
          <p:cNvPr id="2354" name="Google Shape;2354;p50"/>
          <p:cNvSpPr/>
          <p:nvPr/>
        </p:nvSpPr>
        <p:spPr>
          <a:xfrm>
            <a:off x="1649963" y="2413975"/>
            <a:ext cx="553800" cy="553800"/>
          </a:xfrm>
          <a:prstGeom prst="ellipse">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1</a:t>
            </a:r>
            <a:endParaRPr/>
          </a:p>
        </p:txBody>
      </p:sp>
      <p:sp>
        <p:nvSpPr>
          <p:cNvPr id="2356" name="Google Shape;2356;p50"/>
          <p:cNvSpPr/>
          <p:nvPr/>
        </p:nvSpPr>
        <p:spPr>
          <a:xfrm>
            <a:off x="3413386" y="2413975"/>
            <a:ext cx="553800" cy="553800"/>
          </a:xfrm>
          <a:prstGeom prst="ellipse">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2</a:t>
            </a:r>
            <a:endParaRPr/>
          </a:p>
        </p:txBody>
      </p:sp>
      <p:sp>
        <p:nvSpPr>
          <p:cNvPr id="2358" name="Google Shape;2358;p50"/>
          <p:cNvSpPr/>
          <p:nvPr/>
        </p:nvSpPr>
        <p:spPr>
          <a:xfrm>
            <a:off x="5176810" y="2413975"/>
            <a:ext cx="553800" cy="553800"/>
          </a:xfrm>
          <a:prstGeom prst="ellipse">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3</a:t>
            </a:r>
            <a:endParaRPr/>
          </a:p>
        </p:txBody>
      </p:sp>
      <p:sp>
        <p:nvSpPr>
          <p:cNvPr id="2360" name="Google Shape;2360;p50"/>
          <p:cNvSpPr/>
          <p:nvPr/>
        </p:nvSpPr>
        <p:spPr>
          <a:xfrm>
            <a:off x="6940233" y="2413975"/>
            <a:ext cx="553800" cy="553800"/>
          </a:xfrm>
          <a:prstGeom prst="ellipse">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4</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68" name="Shape 2368"/>
        <p:cNvGrpSpPr/>
        <p:nvPr/>
      </p:nvGrpSpPr>
      <p:grpSpPr>
        <a:xfrm>
          <a:off x="0" y="0"/>
          <a:ext cx="0" cy="0"/>
          <a:chOff x="0" y="0"/>
          <a:chExt cx="0" cy="0"/>
        </a:xfrm>
      </p:grpSpPr>
      <p:sp>
        <p:nvSpPr>
          <p:cNvPr id="2369" name="Google Shape;2369;p51"/>
          <p:cNvSpPr txBox="1"/>
          <p:nvPr>
            <p:ph type="title"/>
          </p:nvPr>
        </p:nvSpPr>
        <p:spPr>
          <a:xfrm>
            <a:off x="2286000" y="540009"/>
            <a:ext cx="4572000" cy="10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3" name="Shape 2373"/>
        <p:cNvGrpSpPr/>
        <p:nvPr/>
      </p:nvGrpSpPr>
      <p:grpSpPr>
        <a:xfrm>
          <a:off x="0" y="0"/>
          <a:ext cx="0" cy="0"/>
          <a:chOff x="0" y="0"/>
          <a:chExt cx="0" cy="0"/>
        </a:xfrm>
      </p:grpSpPr>
      <p:sp>
        <p:nvSpPr>
          <p:cNvPr id="2374" name="Google Shape;2374;p52"/>
          <p:cNvSpPr txBox="1"/>
          <p:nvPr>
            <p:ph type="title"/>
          </p:nvPr>
        </p:nvSpPr>
        <p:spPr>
          <a:xfrm>
            <a:off x="1379150" y="2207975"/>
            <a:ext cx="63858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 plan</a:t>
            </a:r>
            <a:endParaRPr/>
          </a:p>
        </p:txBody>
      </p:sp>
      <p:sp>
        <p:nvSpPr>
          <p:cNvPr id="2375" name="Google Shape;2375;p52"/>
          <p:cNvSpPr txBox="1"/>
          <p:nvPr>
            <p:ph idx="1" type="subTitle"/>
          </p:nvPr>
        </p:nvSpPr>
        <p:spPr>
          <a:xfrm>
            <a:off x="2286000" y="3160149"/>
            <a:ext cx="4572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376" name="Google Shape;2376;p52"/>
          <p:cNvSpPr txBox="1"/>
          <p:nvPr>
            <p:ph idx="2" type="title"/>
          </p:nvPr>
        </p:nvSpPr>
        <p:spPr>
          <a:xfrm>
            <a:off x="3657600" y="1110564"/>
            <a:ext cx="18288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2377" name="Google Shape;2377;p52"/>
          <p:cNvGrpSpPr/>
          <p:nvPr/>
        </p:nvGrpSpPr>
        <p:grpSpPr>
          <a:xfrm>
            <a:off x="5334009" y="616208"/>
            <a:ext cx="2107955" cy="769817"/>
            <a:chOff x="4720759" y="1664483"/>
            <a:chExt cx="2107955" cy="769817"/>
          </a:xfrm>
        </p:grpSpPr>
        <p:sp>
          <p:nvSpPr>
            <p:cNvPr id="2378" name="Google Shape;2378;p52"/>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2"/>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2"/>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2"/>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2"/>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2"/>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2"/>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2"/>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2"/>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2"/>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2"/>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2"/>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2"/>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1" name="Shape 1951"/>
        <p:cNvGrpSpPr/>
        <p:nvPr/>
      </p:nvGrpSpPr>
      <p:grpSpPr>
        <a:xfrm>
          <a:off x="0" y="0"/>
          <a:ext cx="0" cy="0"/>
          <a:chOff x="0" y="0"/>
          <a:chExt cx="0" cy="0"/>
        </a:xfrm>
      </p:grpSpPr>
      <p:sp>
        <p:nvSpPr>
          <p:cNvPr id="1952" name="Google Shape;1952;p35"/>
          <p:cNvSpPr/>
          <p:nvPr/>
        </p:nvSpPr>
        <p:spPr>
          <a:xfrm>
            <a:off x="7796784" y="2873285"/>
            <a:ext cx="385" cy="2803"/>
          </a:xfrm>
          <a:custGeom>
            <a:rect b="b" l="l" r="r" t="t"/>
            <a:pathLst>
              <a:path extrusionOk="0" h="80" w="11">
                <a:moveTo>
                  <a:pt x="0" y="0"/>
                </a:moveTo>
                <a:cubicBezTo>
                  <a:pt x="2" y="26"/>
                  <a:pt x="6" y="52"/>
                  <a:pt x="11" y="79"/>
                </a:cubicBezTo>
                <a:cubicBezTo>
                  <a:pt x="9" y="52"/>
                  <a:pt x="6" y="28"/>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5"/>
          <p:cNvSpPr/>
          <p:nvPr/>
        </p:nvSpPr>
        <p:spPr>
          <a:xfrm>
            <a:off x="7747838" y="2980182"/>
            <a:ext cx="4450" cy="13489"/>
          </a:xfrm>
          <a:custGeom>
            <a:rect b="b" l="l" r="r" t="t"/>
            <a:pathLst>
              <a:path extrusionOk="0" h="385" w="127">
                <a:moveTo>
                  <a:pt x="0" y="1"/>
                </a:moveTo>
                <a:cubicBezTo>
                  <a:pt x="23" y="133"/>
                  <a:pt x="64" y="262"/>
                  <a:pt x="126" y="385"/>
                </a:cubicBezTo>
                <a:cubicBezTo>
                  <a:pt x="76" y="259"/>
                  <a:pt x="38" y="1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5"/>
          <p:cNvSpPr/>
          <p:nvPr/>
        </p:nvSpPr>
        <p:spPr>
          <a:xfrm>
            <a:off x="6986768" y="2964135"/>
            <a:ext cx="3223" cy="5466"/>
          </a:xfrm>
          <a:custGeom>
            <a:rect b="b" l="l" r="r" t="t"/>
            <a:pathLst>
              <a:path extrusionOk="0" h="156" w="92">
                <a:moveTo>
                  <a:pt x="0" y="1"/>
                </a:moveTo>
                <a:cubicBezTo>
                  <a:pt x="23" y="57"/>
                  <a:pt x="52" y="107"/>
                  <a:pt x="91" y="156"/>
                </a:cubicBezTo>
                <a:cubicBezTo>
                  <a:pt x="58" y="106"/>
                  <a:pt x="29" y="5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5"/>
          <p:cNvSpPr/>
          <p:nvPr/>
        </p:nvSpPr>
        <p:spPr>
          <a:xfrm>
            <a:off x="6997980" y="2913787"/>
            <a:ext cx="455" cy="981"/>
          </a:xfrm>
          <a:custGeom>
            <a:rect b="b" l="l" r="r" t="t"/>
            <a:pathLst>
              <a:path extrusionOk="0" h="28" w="13">
                <a:moveTo>
                  <a:pt x="0" y="0"/>
                </a:moveTo>
                <a:lnTo>
                  <a:pt x="12" y="2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5"/>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957" name="Google Shape;1957;p35"/>
          <p:cNvGraphicFramePr/>
          <p:nvPr/>
        </p:nvGraphicFramePr>
        <p:xfrm>
          <a:off x="720000" y="1614825"/>
          <a:ext cx="3000000" cy="3000000"/>
        </p:xfrm>
        <a:graphic>
          <a:graphicData uri="http://schemas.openxmlformats.org/drawingml/2006/table">
            <a:tbl>
              <a:tblPr>
                <a:noFill/>
                <a:tableStyleId>{5562719D-57BE-4CD0-A4D2-CAEB94F789F5}</a:tableStyleId>
              </a:tblPr>
              <a:tblGrid>
                <a:gridCol w="2619875"/>
                <a:gridCol w="5084125"/>
              </a:tblGrid>
              <a:tr h="361525">
                <a:tc>
                  <a:txBody>
                    <a:bodyPr/>
                    <a:lstStyle/>
                    <a:p>
                      <a:pPr indent="0" lvl="0" marL="0" rtl="0" algn="l">
                        <a:spcBef>
                          <a:spcPts val="0"/>
                        </a:spcBef>
                        <a:spcAft>
                          <a:spcPts val="0"/>
                        </a:spcAft>
                        <a:buNone/>
                      </a:pPr>
                      <a:r>
                        <a:rPr b="1" lang="en" sz="1100">
                          <a:solidFill>
                            <a:schemeClr val="hlink"/>
                          </a:solidFill>
                          <a:uFill>
                            <a:noFill/>
                          </a:uFill>
                          <a:latin typeface="Actor"/>
                          <a:ea typeface="Actor"/>
                          <a:cs typeface="Actor"/>
                          <a:sym typeface="Actor"/>
                          <a:hlinkClick action="ppaction://hlinksldjump" r:id="rId3"/>
                        </a:rPr>
                        <a:t>Fonts</a:t>
                      </a:r>
                      <a:endParaRPr b="1" sz="11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1600"/>
                        </a:spcAft>
                        <a:buNone/>
                      </a:pPr>
                      <a:r>
                        <a:rPr lang="en" sz="1000">
                          <a:solidFill>
                            <a:schemeClr val="dk1"/>
                          </a:solidFill>
                          <a:latin typeface="Actor"/>
                          <a:ea typeface="Actor"/>
                          <a:cs typeface="Actor"/>
                          <a:sym typeface="Actor"/>
                        </a:rPr>
                        <a:t>To view this template correctly in PowerPoint, download and install the fonts we used</a:t>
                      </a:r>
                      <a:endParaRPr sz="10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361525">
                <a:tc>
                  <a:txBody>
                    <a:bodyPr/>
                    <a:lstStyle/>
                    <a:p>
                      <a:pPr indent="0" lvl="0" marL="0" rtl="0" algn="l">
                        <a:spcBef>
                          <a:spcPts val="0"/>
                        </a:spcBef>
                        <a:spcAft>
                          <a:spcPts val="0"/>
                        </a:spcAft>
                        <a:buNone/>
                      </a:pPr>
                      <a:r>
                        <a:rPr b="1" lang="en" sz="1100">
                          <a:solidFill>
                            <a:schemeClr val="hlink"/>
                          </a:solidFill>
                          <a:uFill>
                            <a:noFill/>
                          </a:uFill>
                          <a:latin typeface="Actor"/>
                          <a:ea typeface="Actor"/>
                          <a:cs typeface="Actor"/>
                          <a:sym typeface="Actor"/>
                          <a:hlinkClick action="ppaction://hlinksldjump" r:id="rId4"/>
                        </a:rPr>
                        <a:t>Used</a:t>
                      </a:r>
                      <a:r>
                        <a:rPr b="1" lang="en" sz="1100">
                          <a:solidFill>
                            <a:schemeClr val="dk1"/>
                          </a:solidFill>
                          <a:latin typeface="Actor"/>
                          <a:ea typeface="Actor"/>
                          <a:cs typeface="Actor"/>
                          <a:sym typeface="Actor"/>
                        </a:rPr>
                        <a:t> and </a:t>
                      </a:r>
                      <a:r>
                        <a:rPr b="1" lang="en" sz="1100">
                          <a:solidFill>
                            <a:schemeClr val="hlink"/>
                          </a:solidFill>
                          <a:uFill>
                            <a:noFill/>
                          </a:uFill>
                          <a:latin typeface="Actor"/>
                          <a:ea typeface="Actor"/>
                          <a:cs typeface="Actor"/>
                          <a:sym typeface="Actor"/>
                          <a:hlinkClick action="ppaction://hlinksldjump" r:id="rId5"/>
                        </a:rPr>
                        <a:t>alternative</a:t>
                      </a:r>
                      <a:r>
                        <a:rPr b="1" lang="en" sz="1100">
                          <a:solidFill>
                            <a:schemeClr val="hlink"/>
                          </a:solidFill>
                          <a:uFill>
                            <a:noFill/>
                          </a:uFill>
                          <a:latin typeface="Actor"/>
                          <a:ea typeface="Actor"/>
                          <a:cs typeface="Actor"/>
                          <a:sym typeface="Actor"/>
                          <a:hlinkClick action="ppaction://hlinksldjump" r:id="rId6"/>
                        </a:rPr>
                        <a:t> resources</a:t>
                      </a:r>
                      <a:endParaRPr b="1" sz="11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Actor"/>
                          <a:ea typeface="Actor"/>
                          <a:cs typeface="Actor"/>
                          <a:sym typeface="Actor"/>
                        </a:rPr>
                        <a:t>An assortment of graphic resources that are suitable for use in this presentation</a:t>
                      </a:r>
                      <a:endParaRPr sz="10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361525">
                <a:tc>
                  <a:txBody>
                    <a:bodyPr/>
                    <a:lstStyle/>
                    <a:p>
                      <a:pPr indent="0" lvl="0" marL="0" rtl="0" algn="l">
                        <a:spcBef>
                          <a:spcPts val="0"/>
                        </a:spcBef>
                        <a:spcAft>
                          <a:spcPts val="0"/>
                        </a:spcAft>
                        <a:buNone/>
                      </a:pPr>
                      <a:r>
                        <a:rPr b="1" lang="en" sz="1100">
                          <a:solidFill>
                            <a:schemeClr val="hlink"/>
                          </a:solidFill>
                          <a:uFill>
                            <a:noFill/>
                          </a:uFill>
                          <a:latin typeface="Actor"/>
                          <a:ea typeface="Actor"/>
                          <a:cs typeface="Actor"/>
                          <a:sym typeface="Actor"/>
                          <a:hlinkClick action="ppaction://hlinksldjump" r:id="rId7"/>
                        </a:rPr>
                        <a:t>Thanks slide</a:t>
                      </a:r>
                      <a:endParaRPr b="1" sz="11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1600"/>
                        </a:spcAft>
                        <a:buNone/>
                      </a:pPr>
                      <a:r>
                        <a:rPr lang="en" sz="1000">
                          <a:solidFill>
                            <a:schemeClr val="dk1"/>
                          </a:solidFill>
                          <a:latin typeface="Actor"/>
                          <a:ea typeface="Actor"/>
                          <a:cs typeface="Actor"/>
                          <a:sym typeface="Actor"/>
                        </a:rPr>
                        <a:t>You must keep it so that proper credits for our design are given</a:t>
                      </a:r>
                      <a:endParaRPr sz="10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361525">
                <a:tc>
                  <a:txBody>
                    <a:bodyPr/>
                    <a:lstStyle/>
                    <a:p>
                      <a:pPr indent="0" lvl="0" marL="0" rtl="0" algn="l">
                        <a:spcBef>
                          <a:spcPts val="0"/>
                        </a:spcBef>
                        <a:spcAft>
                          <a:spcPts val="0"/>
                        </a:spcAft>
                        <a:buNone/>
                      </a:pPr>
                      <a:r>
                        <a:rPr b="1" lang="en" sz="1100">
                          <a:solidFill>
                            <a:schemeClr val="hlink"/>
                          </a:solidFill>
                          <a:uFill>
                            <a:noFill/>
                          </a:uFill>
                          <a:latin typeface="Actor"/>
                          <a:ea typeface="Actor"/>
                          <a:cs typeface="Actor"/>
                          <a:sym typeface="Actor"/>
                          <a:hlinkClick action="ppaction://hlinksldjump" r:id="rId8"/>
                        </a:rPr>
                        <a:t>Colors</a:t>
                      </a:r>
                      <a:endParaRPr b="1" sz="11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1600"/>
                        </a:spcAft>
                        <a:buNone/>
                      </a:pPr>
                      <a:r>
                        <a:rPr lang="en" sz="1000">
                          <a:solidFill>
                            <a:schemeClr val="dk1"/>
                          </a:solidFill>
                          <a:latin typeface="Actor"/>
                          <a:ea typeface="Actor"/>
                          <a:cs typeface="Actor"/>
                          <a:sym typeface="Actor"/>
                        </a:rPr>
                        <a:t>All the colors used in this presentation</a:t>
                      </a:r>
                      <a:endParaRPr sz="10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361525">
                <a:tc>
                  <a:txBody>
                    <a:bodyPr/>
                    <a:lstStyle/>
                    <a:p>
                      <a:pPr indent="0" lvl="0" marL="0" rtl="0" algn="l">
                        <a:spcBef>
                          <a:spcPts val="0"/>
                        </a:spcBef>
                        <a:spcAft>
                          <a:spcPts val="0"/>
                        </a:spcAft>
                        <a:buNone/>
                      </a:pPr>
                      <a:r>
                        <a:rPr b="1" lang="en" sz="1100">
                          <a:solidFill>
                            <a:schemeClr val="hlink"/>
                          </a:solidFill>
                          <a:uFill>
                            <a:noFill/>
                          </a:uFill>
                          <a:latin typeface="Actor"/>
                          <a:ea typeface="Actor"/>
                          <a:cs typeface="Actor"/>
                          <a:sym typeface="Actor"/>
                          <a:hlinkClick action="ppaction://hlinksldjump" r:id="rId9"/>
                        </a:rPr>
                        <a:t>Icons</a:t>
                      </a:r>
                      <a:r>
                        <a:rPr b="1" lang="en" sz="1100">
                          <a:solidFill>
                            <a:schemeClr val="dk1"/>
                          </a:solidFill>
                          <a:latin typeface="Actor"/>
                          <a:ea typeface="Actor"/>
                          <a:cs typeface="Actor"/>
                          <a:sym typeface="Actor"/>
                        </a:rPr>
                        <a:t> and </a:t>
                      </a:r>
                      <a:r>
                        <a:rPr b="1" lang="en" sz="1100">
                          <a:solidFill>
                            <a:schemeClr val="hlink"/>
                          </a:solidFill>
                          <a:uFill>
                            <a:noFill/>
                          </a:uFill>
                          <a:latin typeface="Actor"/>
                          <a:ea typeface="Actor"/>
                          <a:cs typeface="Actor"/>
                          <a:sym typeface="Actor"/>
                          <a:hlinkClick action="ppaction://hlinksldjump" r:id="rId10"/>
                        </a:rPr>
                        <a:t>infographic resources</a:t>
                      </a:r>
                      <a:endParaRPr b="1" sz="11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0"/>
                        </a:spcAft>
                        <a:buNone/>
                      </a:pPr>
                      <a:r>
                        <a:rPr lang="en" sz="1000">
                          <a:solidFill>
                            <a:schemeClr val="dk1"/>
                          </a:solidFill>
                          <a:latin typeface="Actor"/>
                          <a:ea typeface="Actor"/>
                          <a:cs typeface="Actor"/>
                          <a:sym typeface="Actor"/>
                        </a:rPr>
                        <a:t>These can be used in the template, and their size and color can be edited</a:t>
                      </a:r>
                      <a:endParaRPr sz="10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361525">
                <a:tc>
                  <a:txBody>
                    <a:bodyPr/>
                    <a:lstStyle/>
                    <a:p>
                      <a:pPr indent="0" lvl="0" marL="0" rtl="0" algn="l">
                        <a:spcBef>
                          <a:spcPts val="0"/>
                        </a:spcBef>
                        <a:spcAft>
                          <a:spcPts val="0"/>
                        </a:spcAft>
                        <a:buNone/>
                      </a:pPr>
                      <a:r>
                        <a:rPr b="1" lang="en" sz="1100">
                          <a:solidFill>
                            <a:schemeClr val="dk1"/>
                          </a:solidFill>
                          <a:latin typeface="Actor"/>
                          <a:ea typeface="Actor"/>
                          <a:cs typeface="Actor"/>
                          <a:sym typeface="Actor"/>
                        </a:rPr>
                        <a:t>Editable presentation theme </a:t>
                      </a:r>
                      <a:endParaRPr b="1" sz="11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1600"/>
                        </a:spcAft>
                        <a:buNone/>
                      </a:pPr>
                      <a:r>
                        <a:rPr lang="en" sz="1000">
                          <a:solidFill>
                            <a:schemeClr val="dk1"/>
                          </a:solidFill>
                          <a:latin typeface="Actor"/>
                          <a:ea typeface="Actor"/>
                          <a:cs typeface="Actor"/>
                          <a:sym typeface="Actor"/>
                        </a:rPr>
                        <a:t>You can edit the master slides easily. For more info, click </a:t>
                      </a:r>
                      <a:r>
                        <a:rPr b="1" lang="en" sz="1100">
                          <a:solidFill>
                            <a:schemeClr val="dk1"/>
                          </a:solidFill>
                          <a:uFill>
                            <a:noFill/>
                          </a:uFill>
                          <a:latin typeface="Actor"/>
                          <a:ea typeface="Actor"/>
                          <a:cs typeface="Actor"/>
                          <a:sym typeface="Actor"/>
                          <a:hlinkClick r:id="rId11">
                            <a:extLst>
                              <a:ext uri="{A12FA001-AC4F-418D-AE19-62706E023703}">
                                <ahyp:hlinkClr val="tx"/>
                              </a:ext>
                            </a:extLst>
                          </a:hlinkClick>
                        </a:rPr>
                        <a:t>here</a:t>
                      </a:r>
                      <a:endParaRPr sz="1000">
                        <a:solidFill>
                          <a:schemeClr val="dk1"/>
                        </a:solidFill>
                        <a:latin typeface="Actor"/>
                        <a:ea typeface="Actor"/>
                        <a:cs typeface="Actor"/>
                        <a:sym typeface="Actor"/>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bl>
          </a:graphicData>
        </a:graphic>
      </p:graphicFrame>
      <p:sp>
        <p:nvSpPr>
          <p:cNvPr id="1958" name="Google Shape;1958;p35"/>
          <p:cNvSpPr txBox="1"/>
          <p:nvPr/>
        </p:nvSpPr>
        <p:spPr>
          <a:xfrm>
            <a:off x="720000" y="1076425"/>
            <a:ext cx="77040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Actor"/>
                <a:ea typeface="Actor"/>
                <a:cs typeface="Actor"/>
                <a:sym typeface="Actor"/>
              </a:rPr>
              <a:t>You can delete this slide when you’re done editing the presentation</a:t>
            </a:r>
            <a:endParaRPr b="1" sz="1200">
              <a:solidFill>
                <a:schemeClr val="dk1"/>
              </a:solidFill>
              <a:latin typeface="Actor"/>
              <a:ea typeface="Actor"/>
              <a:cs typeface="Actor"/>
              <a:sym typeface="Actor"/>
            </a:endParaRPr>
          </a:p>
        </p:txBody>
      </p:sp>
      <p:sp>
        <p:nvSpPr>
          <p:cNvPr id="1959" name="Google Shape;1959;p35"/>
          <p:cNvSpPr txBox="1"/>
          <p:nvPr/>
        </p:nvSpPr>
        <p:spPr>
          <a:xfrm>
            <a:off x="1328413" y="3981275"/>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Actor"/>
                <a:ea typeface="Actor"/>
                <a:cs typeface="Actor"/>
                <a:sym typeface="Actor"/>
              </a:rPr>
              <a:t>For more info:</a:t>
            </a:r>
            <a:br>
              <a:rPr b="1" lang="en" sz="800">
                <a:solidFill>
                  <a:schemeClr val="dk1"/>
                </a:solidFill>
                <a:latin typeface="Actor"/>
                <a:ea typeface="Actor"/>
                <a:cs typeface="Actor"/>
                <a:sym typeface="Actor"/>
              </a:rPr>
            </a:br>
            <a:r>
              <a:rPr b="1" lang="en" sz="1000">
                <a:solidFill>
                  <a:schemeClr val="dk1"/>
                </a:solidFill>
                <a:uFill>
                  <a:noFill/>
                </a:uFill>
                <a:latin typeface="Actor"/>
                <a:ea typeface="Actor"/>
                <a:cs typeface="Actor"/>
                <a:sym typeface="Actor"/>
                <a:hlinkClick r:id="rId12">
                  <a:extLst>
                    <a:ext uri="{A12FA001-AC4F-418D-AE19-62706E023703}">
                      <ahyp:hlinkClr val="tx"/>
                    </a:ext>
                  </a:extLst>
                </a:hlinkClick>
              </a:rPr>
              <a:t>SLIDESGO </a:t>
            </a:r>
            <a:r>
              <a:rPr b="1" lang="en" sz="1000">
                <a:solidFill>
                  <a:schemeClr val="dk1"/>
                </a:solidFill>
                <a:latin typeface="Actor"/>
                <a:ea typeface="Actor"/>
                <a:cs typeface="Actor"/>
                <a:sym typeface="Actor"/>
              </a:rPr>
              <a:t>| </a:t>
            </a:r>
            <a:r>
              <a:rPr b="1" lang="en" sz="1000">
                <a:solidFill>
                  <a:schemeClr val="dk1"/>
                </a:solidFill>
                <a:uFill>
                  <a:noFill/>
                </a:uFill>
                <a:latin typeface="Actor"/>
                <a:ea typeface="Actor"/>
                <a:cs typeface="Actor"/>
                <a:sym typeface="Actor"/>
                <a:hlinkClick r:id="rId13">
                  <a:extLst>
                    <a:ext uri="{A12FA001-AC4F-418D-AE19-62706E023703}">
                      <ahyp:hlinkClr val="tx"/>
                    </a:ext>
                  </a:extLst>
                </a:hlinkClick>
              </a:rPr>
              <a:t>BLOG</a:t>
            </a:r>
            <a:r>
              <a:rPr b="1" lang="en" sz="1000">
                <a:solidFill>
                  <a:schemeClr val="dk1"/>
                </a:solidFill>
                <a:latin typeface="Actor"/>
                <a:ea typeface="Actor"/>
                <a:cs typeface="Actor"/>
                <a:sym typeface="Actor"/>
              </a:rPr>
              <a:t> | </a:t>
            </a:r>
            <a:r>
              <a:rPr b="1" lang="en" sz="1000">
                <a:solidFill>
                  <a:schemeClr val="dk1"/>
                </a:solidFill>
                <a:uFill>
                  <a:noFill/>
                </a:uFill>
                <a:latin typeface="Actor"/>
                <a:ea typeface="Actor"/>
                <a:cs typeface="Actor"/>
                <a:sym typeface="Actor"/>
                <a:hlinkClick r:id="rId14">
                  <a:extLst>
                    <a:ext uri="{A12FA001-AC4F-418D-AE19-62706E023703}">
                      <ahyp:hlinkClr val="tx"/>
                    </a:ext>
                  </a:extLst>
                </a:hlinkClick>
              </a:rPr>
              <a:t>FAQ</a:t>
            </a:r>
            <a:r>
              <a:rPr b="1" lang="en" sz="1000">
                <a:solidFill>
                  <a:schemeClr val="dk1"/>
                </a:solidFill>
                <a:latin typeface="Actor"/>
                <a:ea typeface="Actor"/>
                <a:cs typeface="Actor"/>
                <a:sym typeface="Actor"/>
              </a:rPr>
              <a:t>s</a:t>
            </a:r>
            <a:endParaRPr b="1" sz="1000">
              <a:solidFill>
                <a:schemeClr val="dk1"/>
              </a:solidFill>
              <a:latin typeface="Actor"/>
              <a:ea typeface="Actor"/>
              <a:cs typeface="Actor"/>
              <a:sym typeface="Actor"/>
            </a:endParaRPr>
          </a:p>
        </p:txBody>
      </p:sp>
      <p:sp>
        <p:nvSpPr>
          <p:cNvPr id="1960" name="Google Shape;1960;p35"/>
          <p:cNvSpPr txBox="1"/>
          <p:nvPr/>
        </p:nvSpPr>
        <p:spPr>
          <a:xfrm>
            <a:off x="4815588" y="3981275"/>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Actor"/>
                <a:ea typeface="Actor"/>
                <a:cs typeface="Actor"/>
                <a:sym typeface="Actor"/>
              </a:rPr>
              <a:t>You can visit our sister </a:t>
            </a:r>
            <a:r>
              <a:rPr b="1" lang="en" sz="800">
                <a:solidFill>
                  <a:schemeClr val="dk1"/>
                </a:solidFill>
                <a:latin typeface="Actor"/>
                <a:ea typeface="Actor"/>
                <a:cs typeface="Actor"/>
                <a:sym typeface="Actor"/>
              </a:rPr>
              <a:t>projects</a:t>
            </a:r>
            <a:r>
              <a:rPr b="1" lang="en" sz="800">
                <a:solidFill>
                  <a:schemeClr val="dk1"/>
                </a:solidFill>
                <a:latin typeface="Actor"/>
                <a:ea typeface="Actor"/>
                <a:cs typeface="Actor"/>
                <a:sym typeface="Actor"/>
              </a:rPr>
              <a:t>:</a:t>
            </a:r>
            <a:br>
              <a:rPr b="1" lang="en" sz="800">
                <a:solidFill>
                  <a:schemeClr val="dk1"/>
                </a:solidFill>
                <a:latin typeface="Actor"/>
                <a:ea typeface="Actor"/>
                <a:cs typeface="Actor"/>
                <a:sym typeface="Actor"/>
              </a:rPr>
            </a:br>
            <a:r>
              <a:rPr b="1" lang="en" sz="1000">
                <a:solidFill>
                  <a:schemeClr val="dk1"/>
                </a:solidFill>
                <a:uFill>
                  <a:noFill/>
                </a:uFill>
                <a:latin typeface="Actor"/>
                <a:ea typeface="Actor"/>
                <a:cs typeface="Actor"/>
                <a:sym typeface="Actor"/>
                <a:hlinkClick r:id="rId15">
                  <a:extLst>
                    <a:ext uri="{A12FA001-AC4F-418D-AE19-62706E023703}">
                      <ahyp:hlinkClr val="tx"/>
                    </a:ext>
                  </a:extLst>
                </a:hlinkClick>
              </a:rPr>
              <a:t>FREEPIK</a:t>
            </a:r>
            <a:r>
              <a:rPr b="1" lang="en" sz="1000">
                <a:solidFill>
                  <a:schemeClr val="dk1"/>
                </a:solidFill>
                <a:latin typeface="Actor"/>
                <a:ea typeface="Actor"/>
                <a:cs typeface="Actor"/>
                <a:sym typeface="Actor"/>
              </a:rPr>
              <a:t> | </a:t>
            </a:r>
            <a:r>
              <a:rPr b="1" lang="en" sz="1000">
                <a:solidFill>
                  <a:schemeClr val="dk1"/>
                </a:solidFill>
                <a:uFill>
                  <a:noFill/>
                </a:uFill>
                <a:latin typeface="Actor"/>
                <a:ea typeface="Actor"/>
                <a:cs typeface="Actor"/>
                <a:sym typeface="Actor"/>
                <a:hlinkClick r:id="rId16">
                  <a:extLst>
                    <a:ext uri="{A12FA001-AC4F-418D-AE19-62706E023703}">
                      <ahyp:hlinkClr val="tx"/>
                    </a:ext>
                  </a:extLst>
                </a:hlinkClick>
              </a:rPr>
              <a:t>FLATICON</a:t>
            </a:r>
            <a:r>
              <a:rPr b="1" lang="en" sz="1000">
                <a:solidFill>
                  <a:schemeClr val="dk1"/>
                </a:solidFill>
                <a:latin typeface="Actor"/>
                <a:ea typeface="Actor"/>
                <a:cs typeface="Actor"/>
                <a:sym typeface="Actor"/>
              </a:rPr>
              <a:t> | </a:t>
            </a:r>
            <a:r>
              <a:rPr b="1" lang="en" sz="1000">
                <a:solidFill>
                  <a:schemeClr val="dk1"/>
                </a:solidFill>
                <a:uFill>
                  <a:noFill/>
                </a:uFill>
                <a:latin typeface="Actor"/>
                <a:ea typeface="Actor"/>
                <a:cs typeface="Actor"/>
                <a:sym typeface="Actor"/>
                <a:hlinkClick r:id="rId17">
                  <a:extLst>
                    <a:ext uri="{A12FA001-AC4F-418D-AE19-62706E023703}">
                      <ahyp:hlinkClr val="tx"/>
                    </a:ext>
                  </a:extLst>
                </a:hlinkClick>
              </a:rPr>
              <a:t>STORYSET</a:t>
            </a:r>
            <a:r>
              <a:rPr b="1" lang="en" sz="1000">
                <a:solidFill>
                  <a:schemeClr val="dk1"/>
                </a:solidFill>
                <a:latin typeface="Actor"/>
                <a:ea typeface="Actor"/>
                <a:cs typeface="Actor"/>
                <a:sym typeface="Actor"/>
              </a:rPr>
              <a:t> | </a:t>
            </a:r>
            <a:r>
              <a:rPr b="1" lang="en" sz="1000">
                <a:solidFill>
                  <a:schemeClr val="dk1"/>
                </a:solidFill>
                <a:uFill>
                  <a:noFill/>
                </a:uFill>
                <a:latin typeface="Actor"/>
                <a:ea typeface="Actor"/>
                <a:cs typeface="Actor"/>
                <a:sym typeface="Actor"/>
                <a:hlinkClick r:id="rId18">
                  <a:extLst>
                    <a:ext uri="{A12FA001-AC4F-418D-AE19-62706E023703}">
                      <ahyp:hlinkClr val="tx"/>
                    </a:ext>
                  </a:extLst>
                </a:hlinkClick>
              </a:rPr>
              <a:t>WEPIK </a:t>
            </a:r>
            <a:r>
              <a:rPr b="1" lang="en" sz="1000">
                <a:solidFill>
                  <a:schemeClr val="dk1"/>
                </a:solidFill>
                <a:latin typeface="Actor"/>
                <a:ea typeface="Actor"/>
                <a:cs typeface="Actor"/>
                <a:sym typeface="Actor"/>
              </a:rPr>
              <a:t>| </a:t>
            </a:r>
            <a:r>
              <a:rPr b="1" lang="en" sz="1000">
                <a:solidFill>
                  <a:schemeClr val="dk1"/>
                </a:solidFill>
                <a:uFill>
                  <a:noFill/>
                </a:uFill>
                <a:latin typeface="Actor"/>
                <a:ea typeface="Actor"/>
                <a:cs typeface="Actor"/>
                <a:sym typeface="Actor"/>
                <a:hlinkClick r:id="rId19">
                  <a:extLst>
                    <a:ext uri="{A12FA001-AC4F-418D-AE19-62706E023703}">
                      <ahyp:hlinkClr val="tx"/>
                    </a:ext>
                  </a:extLst>
                </a:hlinkClick>
              </a:rPr>
              <a:t>VIDEVO</a:t>
            </a:r>
            <a:endParaRPr b="1" sz="1000">
              <a:solidFill>
                <a:schemeClr val="dk1"/>
              </a:solidFill>
              <a:latin typeface="Actor"/>
              <a:ea typeface="Actor"/>
              <a:cs typeface="Actor"/>
              <a:sym typeface="Actor"/>
            </a:endParaRPr>
          </a:p>
          <a:p>
            <a:pPr indent="0" lvl="0" marL="0" rtl="0" algn="ctr">
              <a:spcBef>
                <a:spcPts val="0"/>
              </a:spcBef>
              <a:spcAft>
                <a:spcPts val="0"/>
              </a:spcAft>
              <a:buNone/>
            </a:pPr>
            <a:r>
              <a:t/>
            </a:r>
            <a:endParaRPr b="1" sz="1000">
              <a:solidFill>
                <a:schemeClr val="dk1"/>
              </a:solidFill>
              <a:latin typeface="Actor"/>
              <a:ea typeface="Actor"/>
              <a:cs typeface="Actor"/>
              <a:sym typeface="Acto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4" name="Shape 2394"/>
        <p:cNvGrpSpPr/>
        <p:nvPr/>
      </p:nvGrpSpPr>
      <p:grpSpPr>
        <a:xfrm>
          <a:off x="0" y="0"/>
          <a:ext cx="0" cy="0"/>
          <a:chOff x="0" y="0"/>
          <a:chExt cx="0" cy="0"/>
        </a:xfrm>
      </p:grpSpPr>
      <p:sp>
        <p:nvSpPr>
          <p:cNvPr id="2395" name="Google Shape;2395;p53"/>
          <p:cNvSpPr txBox="1"/>
          <p:nvPr>
            <p:ph type="title"/>
          </p:nvPr>
        </p:nvSpPr>
        <p:spPr>
          <a:xfrm>
            <a:off x="2011650" y="1307100"/>
            <a:ext cx="51207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wesome words</a:t>
            </a:r>
            <a:endParaRPr/>
          </a:p>
        </p:txBody>
      </p:sp>
      <p:grpSp>
        <p:nvGrpSpPr>
          <p:cNvPr id="2396" name="Google Shape;2396;p53"/>
          <p:cNvGrpSpPr/>
          <p:nvPr/>
        </p:nvGrpSpPr>
        <p:grpSpPr>
          <a:xfrm flipH="1">
            <a:off x="3518021" y="687858"/>
            <a:ext cx="2107955" cy="769817"/>
            <a:chOff x="4720759" y="1664483"/>
            <a:chExt cx="2107955" cy="769817"/>
          </a:xfrm>
        </p:grpSpPr>
        <p:sp>
          <p:nvSpPr>
            <p:cNvPr id="2397" name="Google Shape;2397;p53"/>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3"/>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3"/>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3"/>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3"/>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3"/>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3"/>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3"/>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3"/>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3"/>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3"/>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3"/>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3"/>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3" name="Shape 2413"/>
        <p:cNvGrpSpPr/>
        <p:nvPr/>
      </p:nvGrpSpPr>
      <p:grpSpPr>
        <a:xfrm>
          <a:off x="0" y="0"/>
          <a:ext cx="0" cy="0"/>
          <a:chOff x="0" y="0"/>
          <a:chExt cx="0" cy="0"/>
        </a:xfrm>
      </p:grpSpPr>
      <p:sp>
        <p:nvSpPr>
          <p:cNvPr id="2414" name="Google Shape;2414;p5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areas of expertise</a:t>
            </a:r>
            <a:endParaRPr/>
          </a:p>
        </p:txBody>
      </p:sp>
      <p:sp>
        <p:nvSpPr>
          <p:cNvPr id="2415" name="Google Shape;2415;p54"/>
          <p:cNvSpPr txBox="1"/>
          <p:nvPr>
            <p:ph idx="4294967295" type="title"/>
          </p:nvPr>
        </p:nvSpPr>
        <p:spPr>
          <a:xfrm>
            <a:off x="720000" y="290932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Mercury</a:t>
            </a:r>
            <a:endParaRPr sz="2200"/>
          </a:p>
        </p:txBody>
      </p:sp>
      <p:sp>
        <p:nvSpPr>
          <p:cNvPr id="2416" name="Google Shape;2416;p54"/>
          <p:cNvSpPr txBox="1"/>
          <p:nvPr>
            <p:ph idx="4294967295" type="subTitle"/>
          </p:nvPr>
        </p:nvSpPr>
        <p:spPr>
          <a:xfrm>
            <a:off x="720000" y="3290318"/>
            <a:ext cx="14631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a:t>
            </a:r>
            <a:r>
              <a:rPr lang="en"/>
              <a:t> the closest planet to the Sun </a:t>
            </a:r>
            <a:endParaRPr/>
          </a:p>
        </p:txBody>
      </p:sp>
      <p:sp>
        <p:nvSpPr>
          <p:cNvPr id="2417" name="Google Shape;2417;p54"/>
          <p:cNvSpPr txBox="1"/>
          <p:nvPr>
            <p:ph idx="4294967295" type="title"/>
          </p:nvPr>
        </p:nvSpPr>
        <p:spPr>
          <a:xfrm>
            <a:off x="2280216" y="290932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Venus</a:t>
            </a:r>
            <a:endParaRPr sz="2200"/>
          </a:p>
        </p:txBody>
      </p:sp>
      <p:sp>
        <p:nvSpPr>
          <p:cNvPr id="2418" name="Google Shape;2418;p54"/>
          <p:cNvSpPr txBox="1"/>
          <p:nvPr>
            <p:ph idx="4294967295" type="subTitle"/>
          </p:nvPr>
        </p:nvSpPr>
        <p:spPr>
          <a:xfrm>
            <a:off x="2280216" y="3290318"/>
            <a:ext cx="14631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is the s</a:t>
            </a:r>
            <a:r>
              <a:rPr lang="en"/>
              <a:t>econd planet from the Sun</a:t>
            </a:r>
            <a:endParaRPr/>
          </a:p>
        </p:txBody>
      </p:sp>
      <p:sp>
        <p:nvSpPr>
          <p:cNvPr id="2419" name="Google Shape;2419;p54"/>
          <p:cNvSpPr txBox="1"/>
          <p:nvPr>
            <p:ph idx="4294967295" type="title"/>
          </p:nvPr>
        </p:nvSpPr>
        <p:spPr>
          <a:xfrm>
            <a:off x="5400671" y="290932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Jupiter</a:t>
            </a:r>
            <a:endParaRPr sz="2200"/>
          </a:p>
        </p:txBody>
      </p:sp>
      <p:sp>
        <p:nvSpPr>
          <p:cNvPr id="2420" name="Google Shape;2420;p54"/>
          <p:cNvSpPr txBox="1"/>
          <p:nvPr>
            <p:ph idx="4294967295" type="subTitle"/>
          </p:nvPr>
        </p:nvSpPr>
        <p:spPr>
          <a:xfrm>
            <a:off x="5400671" y="3290318"/>
            <a:ext cx="14631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the b</a:t>
            </a:r>
            <a:r>
              <a:rPr lang="en"/>
              <a:t>iggest planet of them all</a:t>
            </a:r>
            <a:endParaRPr/>
          </a:p>
        </p:txBody>
      </p:sp>
      <p:sp>
        <p:nvSpPr>
          <p:cNvPr id="2421" name="Google Shape;2421;p54"/>
          <p:cNvSpPr txBox="1"/>
          <p:nvPr>
            <p:ph idx="4294967295" type="title"/>
          </p:nvPr>
        </p:nvSpPr>
        <p:spPr>
          <a:xfrm>
            <a:off x="3840462" y="290932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Mars</a:t>
            </a:r>
            <a:endParaRPr sz="2200"/>
          </a:p>
        </p:txBody>
      </p:sp>
      <p:sp>
        <p:nvSpPr>
          <p:cNvPr id="2422" name="Google Shape;2422;p54"/>
          <p:cNvSpPr txBox="1"/>
          <p:nvPr>
            <p:ph idx="4294967295" type="subTitle"/>
          </p:nvPr>
        </p:nvSpPr>
        <p:spPr>
          <a:xfrm>
            <a:off x="3840462" y="3290318"/>
            <a:ext cx="14631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a:t>
            </a:r>
            <a:r>
              <a:rPr lang="en"/>
              <a:t>Mars is a very cold </a:t>
            </a:r>
            <a:r>
              <a:rPr lang="en"/>
              <a:t>place</a:t>
            </a:r>
            <a:endParaRPr/>
          </a:p>
        </p:txBody>
      </p:sp>
      <p:sp>
        <p:nvSpPr>
          <p:cNvPr id="2423" name="Google Shape;2423;p54"/>
          <p:cNvSpPr txBox="1"/>
          <p:nvPr>
            <p:ph idx="4294967295" type="title"/>
          </p:nvPr>
        </p:nvSpPr>
        <p:spPr>
          <a:xfrm>
            <a:off x="6960912" y="290932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Saturn</a:t>
            </a:r>
            <a:endParaRPr sz="2200"/>
          </a:p>
        </p:txBody>
      </p:sp>
      <p:sp>
        <p:nvSpPr>
          <p:cNvPr id="2424" name="Google Shape;2424;p54"/>
          <p:cNvSpPr txBox="1"/>
          <p:nvPr>
            <p:ph idx="4294967295" type="subTitle"/>
          </p:nvPr>
        </p:nvSpPr>
        <p:spPr>
          <a:xfrm>
            <a:off x="6960912" y="3290318"/>
            <a:ext cx="1463100" cy="822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Saturn is a gas giant and has several rings</a:t>
            </a:r>
            <a:endParaRPr/>
          </a:p>
        </p:txBody>
      </p:sp>
      <p:sp>
        <p:nvSpPr>
          <p:cNvPr id="2425" name="Google Shape;2425;p54"/>
          <p:cNvSpPr txBox="1"/>
          <p:nvPr>
            <p:ph idx="4294967295" type="title"/>
          </p:nvPr>
        </p:nvSpPr>
        <p:spPr>
          <a:xfrm>
            <a:off x="1500108" y="1898775"/>
            <a:ext cx="1463100" cy="457200"/>
          </a:xfrm>
          <a:prstGeom prst="rect">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t>Area 1</a:t>
            </a:r>
            <a:endParaRPr sz="2200"/>
          </a:p>
        </p:txBody>
      </p:sp>
      <p:sp>
        <p:nvSpPr>
          <p:cNvPr id="2426" name="Google Shape;2426;p54"/>
          <p:cNvSpPr txBox="1"/>
          <p:nvPr>
            <p:ph idx="4294967295" type="title"/>
          </p:nvPr>
        </p:nvSpPr>
        <p:spPr>
          <a:xfrm>
            <a:off x="6180791" y="1898775"/>
            <a:ext cx="1463100" cy="457200"/>
          </a:xfrm>
          <a:prstGeom prst="rect">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t>Area 2</a:t>
            </a:r>
            <a:endParaRPr sz="2200"/>
          </a:p>
        </p:txBody>
      </p:sp>
      <p:cxnSp>
        <p:nvCxnSpPr>
          <p:cNvPr id="2427" name="Google Shape;2427;p54"/>
          <p:cNvCxnSpPr>
            <a:stCxn id="2425" idx="2"/>
            <a:endCxn id="2415" idx="0"/>
          </p:cNvCxnSpPr>
          <p:nvPr/>
        </p:nvCxnSpPr>
        <p:spPr>
          <a:xfrm rot="5400000">
            <a:off x="1564908" y="2242725"/>
            <a:ext cx="553500" cy="780000"/>
          </a:xfrm>
          <a:prstGeom prst="bentConnector3">
            <a:avLst>
              <a:gd fmla="val 49986" name="adj1"/>
            </a:avLst>
          </a:prstGeom>
          <a:noFill/>
          <a:ln cap="flat" cmpd="sng" w="19050">
            <a:solidFill>
              <a:schemeClr val="dk1"/>
            </a:solidFill>
            <a:prstDash val="solid"/>
            <a:round/>
            <a:headEnd len="med" w="med" type="none"/>
            <a:tailEnd len="med" w="med" type="none"/>
          </a:ln>
        </p:spPr>
      </p:cxnSp>
      <p:cxnSp>
        <p:nvCxnSpPr>
          <p:cNvPr id="2428" name="Google Shape;2428;p54"/>
          <p:cNvCxnSpPr>
            <a:stCxn id="2425" idx="2"/>
            <a:endCxn id="2417" idx="0"/>
          </p:cNvCxnSpPr>
          <p:nvPr/>
        </p:nvCxnSpPr>
        <p:spPr>
          <a:xfrm flipH="1" rot="-5400000">
            <a:off x="2344908" y="2242725"/>
            <a:ext cx="553500" cy="780000"/>
          </a:xfrm>
          <a:prstGeom prst="bentConnector3">
            <a:avLst>
              <a:gd fmla="val 49986" name="adj1"/>
            </a:avLst>
          </a:prstGeom>
          <a:noFill/>
          <a:ln cap="flat" cmpd="sng" w="19050">
            <a:solidFill>
              <a:schemeClr val="dk1"/>
            </a:solidFill>
            <a:prstDash val="solid"/>
            <a:round/>
            <a:headEnd len="med" w="med" type="none"/>
            <a:tailEnd len="med" w="med" type="none"/>
          </a:ln>
        </p:spPr>
      </p:cxnSp>
      <p:cxnSp>
        <p:nvCxnSpPr>
          <p:cNvPr id="2429" name="Google Shape;2429;p54"/>
          <p:cNvCxnSpPr>
            <a:stCxn id="2426" idx="2"/>
            <a:endCxn id="2419" idx="0"/>
          </p:cNvCxnSpPr>
          <p:nvPr/>
        </p:nvCxnSpPr>
        <p:spPr>
          <a:xfrm rot="5400000">
            <a:off x="6245591" y="2242725"/>
            <a:ext cx="553500" cy="780000"/>
          </a:xfrm>
          <a:prstGeom prst="bentConnector3">
            <a:avLst>
              <a:gd fmla="val 49986" name="adj1"/>
            </a:avLst>
          </a:prstGeom>
          <a:noFill/>
          <a:ln cap="flat" cmpd="sng" w="19050">
            <a:solidFill>
              <a:schemeClr val="dk1"/>
            </a:solidFill>
            <a:prstDash val="solid"/>
            <a:round/>
            <a:headEnd len="med" w="med" type="none"/>
            <a:tailEnd len="med" w="med" type="none"/>
          </a:ln>
        </p:spPr>
      </p:cxnSp>
      <p:cxnSp>
        <p:nvCxnSpPr>
          <p:cNvPr id="2430" name="Google Shape;2430;p54"/>
          <p:cNvCxnSpPr>
            <a:stCxn id="2426" idx="2"/>
            <a:endCxn id="2423" idx="0"/>
          </p:cNvCxnSpPr>
          <p:nvPr/>
        </p:nvCxnSpPr>
        <p:spPr>
          <a:xfrm flipH="1" rot="-5400000">
            <a:off x="7025591" y="2242725"/>
            <a:ext cx="553500" cy="780000"/>
          </a:xfrm>
          <a:prstGeom prst="bentConnector3">
            <a:avLst>
              <a:gd fmla="val 49986" name="adj1"/>
            </a:avLst>
          </a:prstGeom>
          <a:noFill/>
          <a:ln cap="flat" cmpd="sng" w="19050">
            <a:solidFill>
              <a:schemeClr val="dk1"/>
            </a:solidFill>
            <a:prstDash val="solid"/>
            <a:round/>
            <a:headEnd len="med" w="med" type="none"/>
            <a:tailEnd len="med" w="med" type="none"/>
          </a:ln>
        </p:spPr>
      </p:cxnSp>
      <p:sp>
        <p:nvSpPr>
          <p:cNvPr id="2431" name="Google Shape;2431;p54"/>
          <p:cNvSpPr txBox="1"/>
          <p:nvPr>
            <p:ph idx="4294967295" type="title"/>
          </p:nvPr>
        </p:nvSpPr>
        <p:spPr>
          <a:xfrm>
            <a:off x="3657608" y="1320450"/>
            <a:ext cx="1828800" cy="822900"/>
          </a:xfrm>
          <a:prstGeom prst="rect">
            <a:avLst/>
          </a:prstGeom>
          <a:solidFill>
            <a:srgbClr val="965C5F">
              <a:alpha val="41670"/>
            </a:srgbClr>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t>Areas of expertise</a:t>
            </a:r>
            <a:endParaRPr sz="2200"/>
          </a:p>
        </p:txBody>
      </p:sp>
      <p:cxnSp>
        <p:nvCxnSpPr>
          <p:cNvPr id="2432" name="Google Shape;2432;p54"/>
          <p:cNvCxnSpPr>
            <a:endCxn id="2425" idx="0"/>
          </p:cNvCxnSpPr>
          <p:nvPr/>
        </p:nvCxnSpPr>
        <p:spPr>
          <a:xfrm flipH="1">
            <a:off x="2231658" y="1731975"/>
            <a:ext cx="1425900" cy="166800"/>
          </a:xfrm>
          <a:prstGeom prst="bentConnector2">
            <a:avLst/>
          </a:prstGeom>
          <a:noFill/>
          <a:ln cap="flat" cmpd="sng" w="19050">
            <a:solidFill>
              <a:schemeClr val="dk1"/>
            </a:solidFill>
            <a:prstDash val="solid"/>
            <a:round/>
            <a:headEnd len="med" w="med" type="none"/>
            <a:tailEnd len="med" w="med" type="none"/>
          </a:ln>
        </p:spPr>
      </p:cxnSp>
      <p:cxnSp>
        <p:nvCxnSpPr>
          <p:cNvPr id="2433" name="Google Shape;2433;p54"/>
          <p:cNvCxnSpPr>
            <a:stCxn id="2431" idx="3"/>
            <a:endCxn id="2426" idx="0"/>
          </p:cNvCxnSpPr>
          <p:nvPr/>
        </p:nvCxnSpPr>
        <p:spPr>
          <a:xfrm>
            <a:off x="5486408" y="1731900"/>
            <a:ext cx="1425900" cy="166800"/>
          </a:xfrm>
          <a:prstGeom prst="bentConnector2">
            <a:avLst/>
          </a:prstGeom>
          <a:noFill/>
          <a:ln cap="flat" cmpd="sng" w="19050">
            <a:solidFill>
              <a:schemeClr val="dk1"/>
            </a:solidFill>
            <a:prstDash val="solid"/>
            <a:round/>
            <a:headEnd len="med" w="med" type="none"/>
            <a:tailEnd len="med" w="med" type="none"/>
          </a:ln>
        </p:spPr>
      </p:cxnSp>
      <p:cxnSp>
        <p:nvCxnSpPr>
          <p:cNvPr id="2434" name="Google Shape;2434;p54"/>
          <p:cNvCxnSpPr>
            <a:stCxn id="2431" idx="2"/>
            <a:endCxn id="2421" idx="0"/>
          </p:cNvCxnSpPr>
          <p:nvPr/>
        </p:nvCxnSpPr>
        <p:spPr>
          <a:xfrm flipH="1" rot="-5400000">
            <a:off x="4189358" y="2526000"/>
            <a:ext cx="765900" cy="600"/>
          </a:xfrm>
          <a:prstGeom prst="bentConnector3">
            <a:avLst>
              <a:gd fmla="val 50005" name="adj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8" name="Shape 2438"/>
        <p:cNvGrpSpPr/>
        <p:nvPr/>
      </p:nvGrpSpPr>
      <p:grpSpPr>
        <a:xfrm>
          <a:off x="0" y="0"/>
          <a:ext cx="0" cy="0"/>
          <a:chOff x="0" y="0"/>
          <a:chExt cx="0" cy="0"/>
        </a:xfrm>
      </p:grpSpPr>
      <p:sp>
        <p:nvSpPr>
          <p:cNvPr id="2439" name="Google Shape;2439;p55"/>
          <p:cNvSpPr txBox="1"/>
          <p:nvPr>
            <p:ph idx="15"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content that we’ll create</a:t>
            </a:r>
            <a:endParaRPr/>
          </a:p>
        </p:txBody>
      </p:sp>
      <p:sp>
        <p:nvSpPr>
          <p:cNvPr id="2440" name="Google Shape;2440;p55"/>
          <p:cNvSpPr txBox="1"/>
          <p:nvPr>
            <p:ph type="title"/>
          </p:nvPr>
        </p:nvSpPr>
        <p:spPr>
          <a:xfrm>
            <a:off x="1024800" y="1753350"/>
            <a:ext cx="1828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441" name="Google Shape;2441;p55"/>
          <p:cNvSpPr txBox="1"/>
          <p:nvPr>
            <p:ph idx="1" type="subTitle"/>
          </p:nvPr>
        </p:nvSpPr>
        <p:spPr>
          <a:xfrm>
            <a:off x="1024800" y="213435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2442" name="Google Shape;2442;p55"/>
          <p:cNvSpPr txBox="1"/>
          <p:nvPr>
            <p:ph idx="2" type="title"/>
          </p:nvPr>
        </p:nvSpPr>
        <p:spPr>
          <a:xfrm>
            <a:off x="3657600" y="1753350"/>
            <a:ext cx="1828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443" name="Google Shape;2443;p55"/>
          <p:cNvSpPr txBox="1"/>
          <p:nvPr>
            <p:ph idx="3" type="subTitle"/>
          </p:nvPr>
        </p:nvSpPr>
        <p:spPr>
          <a:xfrm>
            <a:off x="3657600" y="213435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444" name="Google Shape;2444;p55"/>
          <p:cNvSpPr txBox="1"/>
          <p:nvPr>
            <p:ph idx="4" type="title"/>
          </p:nvPr>
        </p:nvSpPr>
        <p:spPr>
          <a:xfrm>
            <a:off x="1024800" y="3432900"/>
            <a:ext cx="1828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445" name="Google Shape;2445;p55"/>
          <p:cNvSpPr txBox="1"/>
          <p:nvPr>
            <p:ph idx="5" type="subTitle"/>
          </p:nvPr>
        </p:nvSpPr>
        <p:spPr>
          <a:xfrm>
            <a:off x="1024800" y="381390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446" name="Google Shape;2446;p55"/>
          <p:cNvSpPr txBox="1"/>
          <p:nvPr>
            <p:ph idx="6" type="title"/>
          </p:nvPr>
        </p:nvSpPr>
        <p:spPr>
          <a:xfrm>
            <a:off x="3657600" y="3432900"/>
            <a:ext cx="1828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447" name="Google Shape;2447;p55"/>
          <p:cNvSpPr txBox="1"/>
          <p:nvPr>
            <p:ph idx="7" type="subTitle"/>
          </p:nvPr>
        </p:nvSpPr>
        <p:spPr>
          <a:xfrm>
            <a:off x="3657600" y="381390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2448" name="Google Shape;2448;p55"/>
          <p:cNvSpPr txBox="1"/>
          <p:nvPr>
            <p:ph idx="8" type="title"/>
          </p:nvPr>
        </p:nvSpPr>
        <p:spPr>
          <a:xfrm>
            <a:off x="6290395" y="1753350"/>
            <a:ext cx="1828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449" name="Google Shape;2449;p55"/>
          <p:cNvSpPr txBox="1"/>
          <p:nvPr>
            <p:ph idx="9" type="subTitle"/>
          </p:nvPr>
        </p:nvSpPr>
        <p:spPr>
          <a:xfrm>
            <a:off x="6290395" y="213435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2450" name="Google Shape;2450;p55"/>
          <p:cNvSpPr txBox="1"/>
          <p:nvPr>
            <p:ph idx="13" type="title"/>
          </p:nvPr>
        </p:nvSpPr>
        <p:spPr>
          <a:xfrm>
            <a:off x="6290395" y="3432900"/>
            <a:ext cx="1828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451" name="Google Shape;2451;p55"/>
          <p:cNvSpPr txBox="1"/>
          <p:nvPr>
            <p:ph idx="14" type="subTitle"/>
          </p:nvPr>
        </p:nvSpPr>
        <p:spPr>
          <a:xfrm>
            <a:off x="6290395" y="3813900"/>
            <a:ext cx="1828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2452" name="Google Shape;2452;p55"/>
          <p:cNvSpPr/>
          <p:nvPr/>
        </p:nvSpPr>
        <p:spPr>
          <a:xfrm>
            <a:off x="4343707" y="1289023"/>
            <a:ext cx="456586" cy="318956"/>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3" name="Google Shape;2453;p55"/>
          <p:cNvGrpSpPr/>
          <p:nvPr/>
        </p:nvGrpSpPr>
        <p:grpSpPr>
          <a:xfrm>
            <a:off x="4343100" y="2899489"/>
            <a:ext cx="457800" cy="457214"/>
            <a:chOff x="-1333975" y="2365850"/>
            <a:chExt cx="292225" cy="293575"/>
          </a:xfrm>
        </p:grpSpPr>
        <p:sp>
          <p:nvSpPr>
            <p:cNvPr id="2454" name="Google Shape;2454;p55"/>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 name="Google Shape;2462;p55"/>
          <p:cNvGrpSpPr/>
          <p:nvPr/>
        </p:nvGrpSpPr>
        <p:grpSpPr>
          <a:xfrm>
            <a:off x="6975895" y="1221588"/>
            <a:ext cx="457800" cy="453904"/>
            <a:chOff x="-937025" y="2064750"/>
            <a:chExt cx="292225" cy="291450"/>
          </a:xfrm>
        </p:grpSpPr>
        <p:sp>
          <p:nvSpPr>
            <p:cNvPr id="2463" name="Google Shape;2463;p55"/>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 name="Google Shape;2466;p55"/>
          <p:cNvGrpSpPr/>
          <p:nvPr/>
        </p:nvGrpSpPr>
        <p:grpSpPr>
          <a:xfrm>
            <a:off x="1737442" y="1220361"/>
            <a:ext cx="403517" cy="456357"/>
            <a:chOff x="-1684475" y="2049000"/>
            <a:chExt cx="257575" cy="293025"/>
          </a:xfrm>
        </p:grpSpPr>
        <p:sp>
          <p:nvSpPr>
            <p:cNvPr id="2467" name="Google Shape;2467;p55"/>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1" name="Google Shape;2471;p55"/>
          <p:cNvSpPr/>
          <p:nvPr/>
        </p:nvSpPr>
        <p:spPr>
          <a:xfrm>
            <a:off x="1700431" y="2900788"/>
            <a:ext cx="477539" cy="454527"/>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2" name="Google Shape;2472;p55"/>
          <p:cNvGrpSpPr/>
          <p:nvPr/>
        </p:nvGrpSpPr>
        <p:grpSpPr>
          <a:xfrm>
            <a:off x="7003037" y="2899918"/>
            <a:ext cx="403517" cy="456357"/>
            <a:chOff x="-919700" y="2420750"/>
            <a:chExt cx="257575" cy="293025"/>
          </a:xfrm>
        </p:grpSpPr>
        <p:sp>
          <p:nvSpPr>
            <p:cNvPr id="2473" name="Google Shape;2473;p55"/>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9" name="Shape 2479"/>
        <p:cNvGrpSpPr/>
        <p:nvPr/>
      </p:nvGrpSpPr>
      <p:grpSpPr>
        <a:xfrm>
          <a:off x="0" y="0"/>
          <a:ext cx="0" cy="0"/>
          <a:chOff x="0" y="0"/>
          <a:chExt cx="0" cy="0"/>
        </a:xfrm>
      </p:grpSpPr>
      <p:sp>
        <p:nvSpPr>
          <p:cNvPr id="2480" name="Google Shape;2480;p56"/>
          <p:cNvSpPr txBox="1"/>
          <p:nvPr>
            <p:ph type="title"/>
          </p:nvPr>
        </p:nvSpPr>
        <p:spPr>
          <a:xfrm>
            <a:off x="720009" y="2571750"/>
            <a:ext cx="1645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481" name="Google Shape;2481;p56"/>
          <p:cNvSpPr txBox="1"/>
          <p:nvPr>
            <p:ph idx="1" type="subTitle"/>
          </p:nvPr>
        </p:nvSpPr>
        <p:spPr>
          <a:xfrm>
            <a:off x="720009" y="2952750"/>
            <a:ext cx="16458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2482" name="Google Shape;2482;p56"/>
          <p:cNvSpPr txBox="1"/>
          <p:nvPr>
            <p:ph idx="2" type="title"/>
          </p:nvPr>
        </p:nvSpPr>
        <p:spPr>
          <a:xfrm>
            <a:off x="4758811" y="2571750"/>
            <a:ext cx="1645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483" name="Google Shape;2483;p56"/>
          <p:cNvSpPr txBox="1"/>
          <p:nvPr>
            <p:ph idx="3" type="subTitle"/>
          </p:nvPr>
        </p:nvSpPr>
        <p:spPr>
          <a:xfrm>
            <a:off x="4758806" y="2952750"/>
            <a:ext cx="16458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a:t>
            </a:r>
            <a:r>
              <a:rPr lang="en"/>
              <a:t> biggest planet in the Solar System</a:t>
            </a:r>
            <a:endParaRPr/>
          </a:p>
        </p:txBody>
      </p:sp>
      <p:sp>
        <p:nvSpPr>
          <p:cNvPr id="2484" name="Google Shape;2484;p56"/>
          <p:cNvSpPr txBox="1"/>
          <p:nvPr>
            <p:ph idx="8"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content that we’ll use</a:t>
            </a:r>
            <a:endParaRPr/>
          </a:p>
        </p:txBody>
      </p:sp>
      <p:sp>
        <p:nvSpPr>
          <p:cNvPr id="2485" name="Google Shape;2485;p56"/>
          <p:cNvSpPr txBox="1"/>
          <p:nvPr>
            <p:ph idx="4" type="title"/>
          </p:nvPr>
        </p:nvSpPr>
        <p:spPr>
          <a:xfrm>
            <a:off x="2739409" y="2571750"/>
            <a:ext cx="1645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486" name="Google Shape;2486;p56"/>
          <p:cNvSpPr txBox="1"/>
          <p:nvPr>
            <p:ph idx="5" type="subTitle"/>
          </p:nvPr>
        </p:nvSpPr>
        <p:spPr>
          <a:xfrm>
            <a:off x="2739409" y="2952750"/>
            <a:ext cx="16458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actually a cold place</a:t>
            </a:r>
            <a:endParaRPr/>
          </a:p>
        </p:txBody>
      </p:sp>
      <p:sp>
        <p:nvSpPr>
          <p:cNvPr id="2487" name="Google Shape;2487;p56"/>
          <p:cNvSpPr txBox="1"/>
          <p:nvPr>
            <p:ph idx="6" type="title"/>
          </p:nvPr>
        </p:nvSpPr>
        <p:spPr>
          <a:xfrm>
            <a:off x="6778212" y="2571750"/>
            <a:ext cx="16458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488" name="Google Shape;2488;p56"/>
          <p:cNvSpPr txBox="1"/>
          <p:nvPr>
            <p:ph idx="7" type="subTitle"/>
          </p:nvPr>
        </p:nvSpPr>
        <p:spPr>
          <a:xfrm>
            <a:off x="6778205" y="2952750"/>
            <a:ext cx="16458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grpSp>
        <p:nvGrpSpPr>
          <p:cNvPr id="2489" name="Google Shape;2489;p56"/>
          <p:cNvGrpSpPr/>
          <p:nvPr/>
        </p:nvGrpSpPr>
        <p:grpSpPr>
          <a:xfrm>
            <a:off x="5305628" y="1767388"/>
            <a:ext cx="552147" cy="545740"/>
            <a:chOff x="-4931075" y="2765725"/>
            <a:chExt cx="293025" cy="291450"/>
          </a:xfrm>
        </p:grpSpPr>
        <p:sp>
          <p:nvSpPr>
            <p:cNvPr id="2490" name="Google Shape;2490;p5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56"/>
          <p:cNvGrpSpPr/>
          <p:nvPr/>
        </p:nvGrpSpPr>
        <p:grpSpPr>
          <a:xfrm>
            <a:off x="7325026" y="1765937"/>
            <a:ext cx="552147" cy="548643"/>
            <a:chOff x="-4572700" y="2764950"/>
            <a:chExt cx="293025" cy="293000"/>
          </a:xfrm>
        </p:grpSpPr>
        <p:sp>
          <p:nvSpPr>
            <p:cNvPr id="2493" name="Google Shape;2493;p5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8" name="Google Shape;2498;p56"/>
          <p:cNvGrpSpPr/>
          <p:nvPr/>
        </p:nvGrpSpPr>
        <p:grpSpPr>
          <a:xfrm>
            <a:off x="1266859" y="1766661"/>
            <a:ext cx="552100" cy="547191"/>
            <a:chOff x="-5635975" y="2757075"/>
            <a:chExt cx="293000" cy="292225"/>
          </a:xfrm>
        </p:grpSpPr>
        <p:sp>
          <p:nvSpPr>
            <p:cNvPr id="2499" name="Google Shape;2499;p5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1" name="Google Shape;2501;p56"/>
          <p:cNvSpPr/>
          <p:nvPr/>
        </p:nvSpPr>
        <p:spPr>
          <a:xfrm>
            <a:off x="3286989" y="1767169"/>
            <a:ext cx="550640" cy="545693"/>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5" name="Shape 2505"/>
        <p:cNvGrpSpPr/>
        <p:nvPr/>
      </p:nvGrpSpPr>
      <p:grpSpPr>
        <a:xfrm>
          <a:off x="0" y="0"/>
          <a:ext cx="0" cy="0"/>
          <a:chOff x="0" y="0"/>
          <a:chExt cx="0" cy="0"/>
        </a:xfrm>
      </p:grpSpPr>
      <p:sp>
        <p:nvSpPr>
          <p:cNvPr id="2506" name="Google Shape;2506;p57"/>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platforms that we’ll use</a:t>
            </a:r>
            <a:endParaRPr/>
          </a:p>
        </p:txBody>
      </p:sp>
      <p:graphicFrame>
        <p:nvGraphicFramePr>
          <p:cNvPr id="2507" name="Google Shape;2507;p57"/>
          <p:cNvGraphicFramePr/>
          <p:nvPr/>
        </p:nvGraphicFramePr>
        <p:xfrm>
          <a:off x="720000" y="1578815"/>
          <a:ext cx="3000000" cy="3000000"/>
        </p:xfrm>
        <a:graphic>
          <a:graphicData uri="http://schemas.openxmlformats.org/drawingml/2006/table">
            <a:tbl>
              <a:tblPr>
                <a:noFill/>
                <a:tableStyleId>{5562719D-57BE-4CD0-A4D2-CAEB94F789F5}</a:tableStyleId>
              </a:tblPr>
              <a:tblGrid>
                <a:gridCol w="1926000"/>
                <a:gridCol w="1926000"/>
                <a:gridCol w="1926000"/>
                <a:gridCol w="1926000"/>
              </a:tblGrid>
              <a:tr h="540675">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Instagram</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LinkedIn</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Tiktok</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r>
              <a:tr h="540675">
                <a:tc>
                  <a:txBody>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Goal</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Mercury is the closest planet to the Sun</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Venus is the second planet </a:t>
                      </a:r>
                      <a:r>
                        <a:rPr lang="en">
                          <a:solidFill>
                            <a:schemeClr val="dk1"/>
                          </a:solidFill>
                          <a:latin typeface="Actor"/>
                          <a:ea typeface="Actor"/>
                          <a:cs typeface="Actor"/>
                          <a:sym typeface="Actor"/>
                        </a:rPr>
                        <a:t>from</a:t>
                      </a:r>
                      <a:r>
                        <a:rPr lang="en">
                          <a:solidFill>
                            <a:schemeClr val="dk1"/>
                          </a:solidFill>
                          <a:latin typeface="Actor"/>
                          <a:ea typeface="Actor"/>
                          <a:cs typeface="Actor"/>
                          <a:sym typeface="Actor"/>
                        </a:rPr>
                        <a:t> the Sun</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Neptune is the farthest planet from the Sun</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40675">
                <a:tc>
                  <a:txBody>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Objectives</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Jupiter is the biggest planet of them all</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Saturn is a gas giant and has several rings</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Uranus is the seventh planet from the Sun</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40675">
                <a:tc>
                  <a:txBody>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Audiences</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Despite being red, Mars is a cold place</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Earth is the third planet from the Sun</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Ceres is located in the main asteroid belt</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40675">
                <a:tc>
                  <a:txBody>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Measure</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The Moon is Earth’s natural satellite</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The Sun is the closest star to Earth</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Pluto is considered a dwarf planet</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bl>
          </a:graphicData>
        </a:graphic>
      </p:graphicFrame>
      <p:grpSp>
        <p:nvGrpSpPr>
          <p:cNvPr id="2508" name="Google Shape;2508;p57"/>
          <p:cNvGrpSpPr/>
          <p:nvPr/>
        </p:nvGrpSpPr>
        <p:grpSpPr>
          <a:xfrm>
            <a:off x="3428829" y="1056496"/>
            <a:ext cx="360247" cy="365747"/>
            <a:chOff x="860977" y="2620616"/>
            <a:chExt cx="319311" cy="319290"/>
          </a:xfrm>
        </p:grpSpPr>
        <p:sp>
          <p:nvSpPr>
            <p:cNvPr id="2509" name="Google Shape;2509;p5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2" name="Google Shape;2512;p57"/>
          <p:cNvGrpSpPr/>
          <p:nvPr/>
        </p:nvGrpSpPr>
        <p:grpSpPr>
          <a:xfrm>
            <a:off x="5369544" y="1057428"/>
            <a:ext cx="330859" cy="363879"/>
            <a:chOff x="1385007" y="2621430"/>
            <a:chExt cx="293262" cy="317659"/>
          </a:xfrm>
        </p:grpSpPr>
        <p:sp>
          <p:nvSpPr>
            <p:cNvPr id="2513" name="Google Shape;2513;p5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6" name="Google Shape;2516;p57"/>
          <p:cNvSpPr/>
          <p:nvPr/>
        </p:nvSpPr>
        <p:spPr>
          <a:xfrm>
            <a:off x="7311747" y="1142303"/>
            <a:ext cx="298455" cy="346555"/>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0" name="Shape 2520"/>
        <p:cNvGrpSpPr/>
        <p:nvPr/>
      </p:nvGrpSpPr>
      <p:grpSpPr>
        <a:xfrm>
          <a:off x="0" y="0"/>
          <a:ext cx="0" cy="0"/>
          <a:chOff x="0" y="0"/>
          <a:chExt cx="0" cy="0"/>
        </a:xfrm>
      </p:grpSpPr>
      <p:sp>
        <p:nvSpPr>
          <p:cNvPr id="2521" name="Google Shape;2521;p58"/>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sharing plan</a:t>
            </a:r>
            <a:endParaRPr/>
          </a:p>
        </p:txBody>
      </p:sp>
      <p:graphicFrame>
        <p:nvGraphicFramePr>
          <p:cNvPr id="2522" name="Google Shape;2522;p58"/>
          <p:cNvGraphicFramePr/>
          <p:nvPr/>
        </p:nvGraphicFramePr>
        <p:xfrm>
          <a:off x="1102700" y="1464850"/>
          <a:ext cx="3000000" cy="3000000"/>
        </p:xfrm>
        <a:graphic>
          <a:graphicData uri="http://schemas.openxmlformats.org/drawingml/2006/table">
            <a:tbl>
              <a:tblPr>
                <a:noFill/>
                <a:tableStyleId>{5562719D-57BE-4CD0-A4D2-CAEB94F789F5}</a:tableStyleId>
              </a:tblPr>
              <a:tblGrid>
                <a:gridCol w="1797500"/>
                <a:gridCol w="1671800"/>
                <a:gridCol w="1755600"/>
                <a:gridCol w="1713700"/>
              </a:tblGrid>
              <a:tr h="447050">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Networks</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Content</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Day</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Time</a:t>
                      </a:r>
                      <a:endParaRPr sz="2200">
                        <a:solidFill>
                          <a:schemeClr val="dk1"/>
                        </a:solidFill>
                        <a:latin typeface="Fugaz One"/>
                        <a:ea typeface="Fugaz One"/>
                        <a:cs typeface="Fugaz One"/>
                        <a:sym typeface="Fugaz One"/>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r>
              <a:tr h="447050">
                <a:tc>
                  <a:txBody>
                    <a:bodyPr/>
                    <a:lstStyle/>
                    <a:p>
                      <a:pPr indent="0" lvl="0" marL="0" rtl="0" algn="ctr">
                        <a:spcBef>
                          <a:spcPts val="0"/>
                        </a:spcBef>
                        <a:spcAft>
                          <a:spcPts val="0"/>
                        </a:spcAft>
                        <a:buNone/>
                      </a:pPr>
                      <a:r>
                        <a:rPr b="1" lang="en">
                          <a:solidFill>
                            <a:schemeClr val="dk1"/>
                          </a:solidFill>
                          <a:latin typeface="Actor"/>
                          <a:ea typeface="Actor"/>
                          <a:cs typeface="Actor"/>
                          <a:sym typeface="Actor"/>
                        </a:rPr>
                        <a:t>Facebook</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Venus</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Tuesday</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10:30 AM</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447050">
                <a:tc>
                  <a:txBody>
                    <a:bodyPr/>
                    <a:lstStyle/>
                    <a:p>
                      <a:pPr indent="0" lvl="0" marL="0" rtl="0" algn="ctr">
                        <a:spcBef>
                          <a:spcPts val="0"/>
                        </a:spcBef>
                        <a:spcAft>
                          <a:spcPts val="0"/>
                        </a:spcAft>
                        <a:buNone/>
                      </a:pPr>
                      <a:r>
                        <a:rPr b="1" lang="en">
                          <a:solidFill>
                            <a:schemeClr val="dk1"/>
                          </a:solidFill>
                          <a:latin typeface="Actor"/>
                          <a:ea typeface="Actor"/>
                          <a:cs typeface="Actor"/>
                          <a:sym typeface="Actor"/>
                        </a:rPr>
                        <a:t>Facebook</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Mars</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Saturday</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12:35 PM</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447050">
                <a:tc>
                  <a:txBody>
                    <a:bodyPr/>
                    <a:lstStyle/>
                    <a:p>
                      <a:pPr indent="0" lvl="0" marL="0" rtl="0" algn="ctr">
                        <a:spcBef>
                          <a:spcPts val="0"/>
                        </a:spcBef>
                        <a:spcAft>
                          <a:spcPts val="0"/>
                        </a:spcAft>
                        <a:buNone/>
                      </a:pPr>
                      <a:r>
                        <a:rPr b="1" lang="en">
                          <a:solidFill>
                            <a:schemeClr val="dk1"/>
                          </a:solidFill>
                          <a:latin typeface="Actor"/>
                          <a:ea typeface="Actor"/>
                          <a:cs typeface="Actor"/>
                          <a:sym typeface="Actor"/>
                        </a:rPr>
                        <a:t>Instagram</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Jupiter</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Sunday</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10:40 PM</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447050">
                <a:tc>
                  <a:txBody>
                    <a:bodyPr/>
                    <a:lstStyle/>
                    <a:p>
                      <a:pPr indent="0" lvl="0" marL="0" rtl="0" algn="ctr">
                        <a:spcBef>
                          <a:spcPts val="0"/>
                        </a:spcBef>
                        <a:spcAft>
                          <a:spcPts val="0"/>
                        </a:spcAft>
                        <a:buNone/>
                      </a:pPr>
                      <a:r>
                        <a:rPr b="1" lang="en">
                          <a:solidFill>
                            <a:schemeClr val="dk1"/>
                          </a:solidFill>
                          <a:latin typeface="Actor"/>
                          <a:ea typeface="Actor"/>
                          <a:cs typeface="Actor"/>
                          <a:sym typeface="Actor"/>
                        </a:rPr>
                        <a:t>Tiktok</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Saturn</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Everyday</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05:25 PM</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451400">
                <a:tc>
                  <a:txBody>
                    <a:bodyPr/>
                    <a:lstStyle/>
                    <a:p>
                      <a:pPr indent="0" lvl="0" marL="0" rtl="0" algn="ctr">
                        <a:spcBef>
                          <a:spcPts val="0"/>
                        </a:spcBef>
                        <a:spcAft>
                          <a:spcPts val="0"/>
                        </a:spcAft>
                        <a:buNone/>
                      </a:pPr>
                      <a:r>
                        <a:rPr b="1" lang="en">
                          <a:solidFill>
                            <a:schemeClr val="dk1"/>
                          </a:solidFill>
                          <a:latin typeface="Actor"/>
                          <a:ea typeface="Actor"/>
                          <a:cs typeface="Actor"/>
                          <a:sym typeface="Actor"/>
                        </a:rPr>
                        <a:t>Linkedin</a:t>
                      </a:r>
                      <a:endParaRPr b="1">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Ceres</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Friday</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03:35 PM</a:t>
                      </a:r>
                      <a:endParaRPr>
                        <a:solidFill>
                          <a:schemeClr val="dk1"/>
                        </a:solidFill>
                        <a:latin typeface="Actor"/>
                        <a:ea typeface="Actor"/>
                        <a:cs typeface="Actor"/>
                        <a:sym typeface="Acto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6" name="Shape 2526"/>
        <p:cNvGrpSpPr/>
        <p:nvPr/>
      </p:nvGrpSpPr>
      <p:grpSpPr>
        <a:xfrm>
          <a:off x="0" y="0"/>
          <a:ext cx="0" cy="0"/>
          <a:chOff x="0" y="0"/>
          <a:chExt cx="0" cy="0"/>
        </a:xfrm>
      </p:grpSpPr>
      <p:sp>
        <p:nvSpPr>
          <p:cNvPr id="2527" name="Google Shape;2527;p59"/>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Calendar</a:t>
            </a:r>
            <a:endParaRPr/>
          </a:p>
        </p:txBody>
      </p:sp>
      <p:graphicFrame>
        <p:nvGraphicFramePr>
          <p:cNvPr id="2528" name="Google Shape;2528;p59"/>
          <p:cNvGraphicFramePr/>
          <p:nvPr/>
        </p:nvGraphicFramePr>
        <p:xfrm>
          <a:off x="952475" y="1045902"/>
          <a:ext cx="3000000" cy="3000000"/>
        </p:xfrm>
        <a:graphic>
          <a:graphicData uri="http://schemas.openxmlformats.org/drawingml/2006/table">
            <a:tbl>
              <a:tblPr>
                <a:noFill/>
                <a:tableStyleId>{5562719D-57BE-4CD0-A4D2-CAEB94F789F5}</a:tableStyleId>
              </a:tblPr>
              <a:tblGrid>
                <a:gridCol w="1034150"/>
                <a:gridCol w="1034150"/>
                <a:gridCol w="1034150"/>
                <a:gridCol w="1034150"/>
                <a:gridCol w="1034150"/>
                <a:gridCol w="1034150"/>
                <a:gridCol w="1034150"/>
              </a:tblGrid>
              <a:tr h="524525">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Mon </a:t>
                      </a:r>
                      <a:endParaRPr sz="2200">
                        <a:solidFill>
                          <a:schemeClr val="dk1"/>
                        </a:solidFill>
                        <a:latin typeface="Fugaz One"/>
                        <a:ea typeface="Fugaz One"/>
                        <a:cs typeface="Fugaz One"/>
                        <a:sym typeface="Fugaz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Tue</a:t>
                      </a:r>
                      <a:endParaRPr sz="2200">
                        <a:solidFill>
                          <a:schemeClr val="dk1"/>
                        </a:solidFill>
                        <a:latin typeface="Fugaz One"/>
                        <a:ea typeface="Fugaz One"/>
                        <a:cs typeface="Fugaz One"/>
                        <a:sym typeface="Fugaz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Wed</a:t>
                      </a:r>
                      <a:endParaRPr sz="2200">
                        <a:solidFill>
                          <a:schemeClr val="dk1"/>
                        </a:solidFill>
                        <a:latin typeface="Fugaz One"/>
                        <a:ea typeface="Fugaz One"/>
                        <a:cs typeface="Fugaz One"/>
                        <a:sym typeface="Fugaz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Thu</a:t>
                      </a:r>
                      <a:endParaRPr sz="2200">
                        <a:solidFill>
                          <a:schemeClr val="dk1"/>
                        </a:solidFill>
                        <a:latin typeface="Fugaz One"/>
                        <a:ea typeface="Fugaz One"/>
                        <a:cs typeface="Fugaz One"/>
                        <a:sym typeface="Fugaz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Fri</a:t>
                      </a:r>
                      <a:endParaRPr sz="2200">
                        <a:solidFill>
                          <a:schemeClr val="dk1"/>
                        </a:solidFill>
                        <a:latin typeface="Fugaz One"/>
                        <a:ea typeface="Fugaz One"/>
                        <a:cs typeface="Fugaz One"/>
                        <a:sym typeface="Fugaz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Sat</a:t>
                      </a:r>
                      <a:endParaRPr sz="2200">
                        <a:solidFill>
                          <a:schemeClr val="dk1"/>
                        </a:solidFill>
                        <a:latin typeface="Fugaz One"/>
                        <a:ea typeface="Fugaz One"/>
                        <a:cs typeface="Fugaz One"/>
                        <a:sym typeface="Fugaz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sz="2200">
                          <a:solidFill>
                            <a:schemeClr val="dk1"/>
                          </a:solidFill>
                          <a:latin typeface="Fugaz One"/>
                          <a:ea typeface="Fugaz One"/>
                          <a:cs typeface="Fugaz One"/>
                          <a:sym typeface="Fugaz One"/>
                        </a:rPr>
                        <a:t>Sun</a:t>
                      </a:r>
                      <a:endParaRPr sz="2200">
                        <a:solidFill>
                          <a:schemeClr val="dk1"/>
                        </a:solidFill>
                        <a:latin typeface="Fugaz One"/>
                        <a:ea typeface="Fugaz One"/>
                        <a:cs typeface="Fugaz One"/>
                        <a:sym typeface="Fugaz One"/>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r>
              <a:tr h="575425">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b="1" lang="en" sz="1000">
                          <a:solidFill>
                            <a:schemeClr val="dk1"/>
                          </a:solidFill>
                          <a:latin typeface="Actor"/>
                          <a:ea typeface="Actor"/>
                          <a:cs typeface="Actor"/>
                          <a:sym typeface="Actor"/>
                        </a:rPr>
                        <a:t>Instagram stories #01</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87075">
                <a:tc>
                  <a:txBody>
                    <a:bodyPr/>
                    <a:lstStyle/>
                    <a:p>
                      <a:pPr indent="0" lvl="0" marL="0" rtl="0" algn="l">
                        <a:spcBef>
                          <a:spcPts val="0"/>
                        </a:spcBef>
                        <a:spcAft>
                          <a:spcPts val="0"/>
                        </a:spcAft>
                        <a:buNone/>
                      </a:pPr>
                      <a:r>
                        <a:rPr b="1" lang="en" sz="1000">
                          <a:solidFill>
                            <a:schemeClr val="dk1"/>
                          </a:solidFill>
                          <a:latin typeface="Actor"/>
                          <a:ea typeface="Actor"/>
                          <a:cs typeface="Actor"/>
                          <a:sym typeface="Actor"/>
                        </a:rPr>
                        <a:t>Instagram </a:t>
                      </a:r>
                      <a:endParaRPr b="1" sz="1000">
                        <a:solidFill>
                          <a:schemeClr val="dk1"/>
                        </a:solidFill>
                        <a:latin typeface="Actor"/>
                        <a:ea typeface="Actor"/>
                        <a:cs typeface="Actor"/>
                        <a:sym typeface="Actor"/>
                      </a:endParaRPr>
                    </a:p>
                    <a:p>
                      <a:pPr indent="0" lvl="0" marL="0" rtl="0" algn="l">
                        <a:spcBef>
                          <a:spcPts val="0"/>
                        </a:spcBef>
                        <a:spcAft>
                          <a:spcPts val="0"/>
                        </a:spcAft>
                        <a:buNone/>
                      </a:pPr>
                      <a:r>
                        <a:rPr b="1" lang="en" sz="1000">
                          <a:solidFill>
                            <a:schemeClr val="dk1"/>
                          </a:solidFill>
                          <a:latin typeface="Actor"/>
                          <a:ea typeface="Actor"/>
                          <a:cs typeface="Actor"/>
                          <a:sym typeface="Actor"/>
                        </a:rPr>
                        <a:t>post #01</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b="1" lang="en" sz="1000">
                          <a:solidFill>
                            <a:schemeClr val="dk1"/>
                          </a:solidFill>
                          <a:latin typeface="Actor"/>
                          <a:ea typeface="Actor"/>
                          <a:cs typeface="Actor"/>
                          <a:sym typeface="Actor"/>
                        </a:rPr>
                        <a:t>Instagram stories #02</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Clr>
                          <a:srgbClr val="191919"/>
                        </a:buClr>
                        <a:buSzPts val="1100"/>
                        <a:buFont typeface="Arial"/>
                        <a:buNone/>
                      </a:pPr>
                      <a:r>
                        <a:rPr b="1" lang="en" sz="1000">
                          <a:solidFill>
                            <a:schemeClr val="dk1"/>
                          </a:solidFill>
                          <a:latin typeface="Actor"/>
                          <a:ea typeface="Actor"/>
                          <a:cs typeface="Actor"/>
                          <a:sym typeface="Actor"/>
                        </a:rPr>
                        <a:t>Push on Facebook ads #01</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75425">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b="1" lang="en" sz="1000">
                          <a:solidFill>
                            <a:schemeClr val="dk1"/>
                          </a:solidFill>
                          <a:latin typeface="Actor"/>
                          <a:ea typeface="Actor"/>
                          <a:cs typeface="Actor"/>
                          <a:sym typeface="Actor"/>
                        </a:rPr>
                        <a:t>Twitter promotion #01</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87075">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rPr b="1" lang="en" sz="1000">
                          <a:solidFill>
                            <a:schemeClr val="dk1"/>
                          </a:solidFill>
                          <a:latin typeface="Actor"/>
                          <a:ea typeface="Actor"/>
                          <a:cs typeface="Actor"/>
                          <a:sym typeface="Actor"/>
                        </a:rPr>
                        <a:t>Push on Facebook ads #02</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575425">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l">
                        <a:spcBef>
                          <a:spcPts val="0"/>
                        </a:spcBef>
                        <a:spcAft>
                          <a:spcPts val="0"/>
                        </a:spcAft>
                        <a:buNone/>
                      </a:pPr>
                      <a:r>
                        <a:t/>
                      </a:r>
                      <a:endParaRPr b="1"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bl>
          </a:graphicData>
        </a:graphic>
      </p:graphicFrame>
      <p:grpSp>
        <p:nvGrpSpPr>
          <p:cNvPr id="2529" name="Google Shape;2529;p59"/>
          <p:cNvGrpSpPr/>
          <p:nvPr/>
        </p:nvGrpSpPr>
        <p:grpSpPr>
          <a:xfrm>
            <a:off x="1627067" y="1640113"/>
            <a:ext cx="6547717" cy="164700"/>
            <a:chOff x="1617025" y="1492454"/>
            <a:chExt cx="6547717" cy="164700"/>
          </a:xfrm>
        </p:grpSpPr>
        <p:sp>
          <p:nvSpPr>
            <p:cNvPr id="2530" name="Google Shape;2530;p59"/>
            <p:cNvSpPr txBox="1"/>
            <p:nvPr/>
          </p:nvSpPr>
          <p:spPr>
            <a:xfrm>
              <a:off x="264447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31" name="Google Shape;2531;p59"/>
            <p:cNvSpPr txBox="1"/>
            <p:nvPr/>
          </p:nvSpPr>
          <p:spPr>
            <a:xfrm>
              <a:off x="161702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32" name="Google Shape;2532;p59"/>
            <p:cNvSpPr txBox="1"/>
            <p:nvPr/>
          </p:nvSpPr>
          <p:spPr>
            <a:xfrm>
              <a:off x="470140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33" name="Google Shape;2533;p59"/>
            <p:cNvSpPr txBox="1"/>
            <p:nvPr/>
          </p:nvSpPr>
          <p:spPr>
            <a:xfrm>
              <a:off x="367395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34" name="Google Shape;2534;p59"/>
            <p:cNvSpPr txBox="1"/>
            <p:nvPr/>
          </p:nvSpPr>
          <p:spPr>
            <a:xfrm>
              <a:off x="676769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35" name="Google Shape;2535;p59"/>
            <p:cNvSpPr txBox="1"/>
            <p:nvPr/>
          </p:nvSpPr>
          <p:spPr>
            <a:xfrm>
              <a:off x="57402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36" name="Google Shape;2536;p59"/>
            <p:cNvSpPr txBox="1"/>
            <p:nvPr/>
          </p:nvSpPr>
          <p:spPr>
            <a:xfrm>
              <a:off x="77951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grpSp>
      <p:grpSp>
        <p:nvGrpSpPr>
          <p:cNvPr id="2537" name="Google Shape;2537;p59"/>
          <p:cNvGrpSpPr/>
          <p:nvPr/>
        </p:nvGrpSpPr>
        <p:grpSpPr>
          <a:xfrm>
            <a:off x="1627067" y="2245987"/>
            <a:ext cx="6547717" cy="164700"/>
            <a:chOff x="1617025" y="1492454"/>
            <a:chExt cx="6547717" cy="164700"/>
          </a:xfrm>
        </p:grpSpPr>
        <p:sp>
          <p:nvSpPr>
            <p:cNvPr id="2538" name="Google Shape;2538;p59"/>
            <p:cNvSpPr txBox="1"/>
            <p:nvPr/>
          </p:nvSpPr>
          <p:spPr>
            <a:xfrm>
              <a:off x="264447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39" name="Google Shape;2539;p59"/>
            <p:cNvSpPr txBox="1"/>
            <p:nvPr/>
          </p:nvSpPr>
          <p:spPr>
            <a:xfrm>
              <a:off x="161702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40" name="Google Shape;2540;p59"/>
            <p:cNvSpPr txBox="1"/>
            <p:nvPr/>
          </p:nvSpPr>
          <p:spPr>
            <a:xfrm>
              <a:off x="470140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41" name="Google Shape;2541;p59"/>
            <p:cNvSpPr txBox="1"/>
            <p:nvPr/>
          </p:nvSpPr>
          <p:spPr>
            <a:xfrm>
              <a:off x="367395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42" name="Google Shape;2542;p59"/>
            <p:cNvSpPr txBox="1"/>
            <p:nvPr/>
          </p:nvSpPr>
          <p:spPr>
            <a:xfrm>
              <a:off x="676769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43" name="Google Shape;2543;p59"/>
            <p:cNvSpPr txBox="1"/>
            <p:nvPr/>
          </p:nvSpPr>
          <p:spPr>
            <a:xfrm>
              <a:off x="57402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44" name="Google Shape;2544;p59"/>
            <p:cNvSpPr txBox="1"/>
            <p:nvPr/>
          </p:nvSpPr>
          <p:spPr>
            <a:xfrm>
              <a:off x="77951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grpSp>
      <p:grpSp>
        <p:nvGrpSpPr>
          <p:cNvPr id="2545" name="Google Shape;2545;p59"/>
          <p:cNvGrpSpPr/>
          <p:nvPr/>
        </p:nvGrpSpPr>
        <p:grpSpPr>
          <a:xfrm>
            <a:off x="1627067" y="2851860"/>
            <a:ext cx="6547717" cy="164700"/>
            <a:chOff x="1617025" y="1492454"/>
            <a:chExt cx="6547717" cy="164700"/>
          </a:xfrm>
        </p:grpSpPr>
        <p:sp>
          <p:nvSpPr>
            <p:cNvPr id="2546" name="Google Shape;2546;p59"/>
            <p:cNvSpPr txBox="1"/>
            <p:nvPr/>
          </p:nvSpPr>
          <p:spPr>
            <a:xfrm>
              <a:off x="264447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47" name="Google Shape;2547;p59"/>
            <p:cNvSpPr txBox="1"/>
            <p:nvPr/>
          </p:nvSpPr>
          <p:spPr>
            <a:xfrm>
              <a:off x="161702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48" name="Google Shape;2548;p59"/>
            <p:cNvSpPr txBox="1"/>
            <p:nvPr/>
          </p:nvSpPr>
          <p:spPr>
            <a:xfrm>
              <a:off x="470140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49" name="Google Shape;2549;p59"/>
            <p:cNvSpPr txBox="1"/>
            <p:nvPr/>
          </p:nvSpPr>
          <p:spPr>
            <a:xfrm>
              <a:off x="367395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50" name="Google Shape;2550;p59"/>
            <p:cNvSpPr txBox="1"/>
            <p:nvPr/>
          </p:nvSpPr>
          <p:spPr>
            <a:xfrm>
              <a:off x="676769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51" name="Google Shape;2551;p59"/>
            <p:cNvSpPr txBox="1"/>
            <p:nvPr/>
          </p:nvSpPr>
          <p:spPr>
            <a:xfrm>
              <a:off x="57402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52" name="Google Shape;2552;p59"/>
            <p:cNvSpPr txBox="1"/>
            <p:nvPr/>
          </p:nvSpPr>
          <p:spPr>
            <a:xfrm>
              <a:off x="77951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grpSp>
      <p:grpSp>
        <p:nvGrpSpPr>
          <p:cNvPr id="2553" name="Google Shape;2553;p59"/>
          <p:cNvGrpSpPr/>
          <p:nvPr/>
        </p:nvGrpSpPr>
        <p:grpSpPr>
          <a:xfrm>
            <a:off x="1627067" y="3457734"/>
            <a:ext cx="6547717" cy="164700"/>
            <a:chOff x="1617025" y="1492454"/>
            <a:chExt cx="6547717" cy="164700"/>
          </a:xfrm>
        </p:grpSpPr>
        <p:sp>
          <p:nvSpPr>
            <p:cNvPr id="2554" name="Google Shape;2554;p59"/>
            <p:cNvSpPr txBox="1"/>
            <p:nvPr/>
          </p:nvSpPr>
          <p:spPr>
            <a:xfrm>
              <a:off x="264447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55" name="Google Shape;2555;p59"/>
            <p:cNvSpPr txBox="1"/>
            <p:nvPr/>
          </p:nvSpPr>
          <p:spPr>
            <a:xfrm>
              <a:off x="161702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56" name="Google Shape;2556;p59"/>
            <p:cNvSpPr txBox="1"/>
            <p:nvPr/>
          </p:nvSpPr>
          <p:spPr>
            <a:xfrm>
              <a:off x="470140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57" name="Google Shape;2557;p59"/>
            <p:cNvSpPr txBox="1"/>
            <p:nvPr/>
          </p:nvSpPr>
          <p:spPr>
            <a:xfrm>
              <a:off x="367395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58" name="Google Shape;2558;p59"/>
            <p:cNvSpPr txBox="1"/>
            <p:nvPr/>
          </p:nvSpPr>
          <p:spPr>
            <a:xfrm>
              <a:off x="676769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59" name="Google Shape;2559;p59"/>
            <p:cNvSpPr txBox="1"/>
            <p:nvPr/>
          </p:nvSpPr>
          <p:spPr>
            <a:xfrm>
              <a:off x="57402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60" name="Google Shape;2560;p59"/>
            <p:cNvSpPr txBox="1"/>
            <p:nvPr/>
          </p:nvSpPr>
          <p:spPr>
            <a:xfrm>
              <a:off x="77951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grpSp>
      <p:grpSp>
        <p:nvGrpSpPr>
          <p:cNvPr id="2561" name="Google Shape;2561;p59"/>
          <p:cNvGrpSpPr/>
          <p:nvPr/>
        </p:nvGrpSpPr>
        <p:grpSpPr>
          <a:xfrm>
            <a:off x="1627067" y="4063608"/>
            <a:ext cx="6547717" cy="164700"/>
            <a:chOff x="1617025" y="1492454"/>
            <a:chExt cx="6547717" cy="164700"/>
          </a:xfrm>
        </p:grpSpPr>
        <p:sp>
          <p:nvSpPr>
            <p:cNvPr id="2562" name="Google Shape;2562;p59"/>
            <p:cNvSpPr txBox="1"/>
            <p:nvPr/>
          </p:nvSpPr>
          <p:spPr>
            <a:xfrm>
              <a:off x="264447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63" name="Google Shape;2563;p59"/>
            <p:cNvSpPr txBox="1"/>
            <p:nvPr/>
          </p:nvSpPr>
          <p:spPr>
            <a:xfrm>
              <a:off x="1617025"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64" name="Google Shape;2564;p59"/>
            <p:cNvSpPr txBox="1"/>
            <p:nvPr/>
          </p:nvSpPr>
          <p:spPr>
            <a:xfrm>
              <a:off x="470140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65" name="Google Shape;2565;p59"/>
            <p:cNvSpPr txBox="1"/>
            <p:nvPr/>
          </p:nvSpPr>
          <p:spPr>
            <a:xfrm>
              <a:off x="3673958"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66" name="Google Shape;2566;p59"/>
            <p:cNvSpPr txBox="1"/>
            <p:nvPr/>
          </p:nvSpPr>
          <p:spPr>
            <a:xfrm>
              <a:off x="676769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67" name="Google Shape;2567;p59"/>
            <p:cNvSpPr txBox="1"/>
            <p:nvPr/>
          </p:nvSpPr>
          <p:spPr>
            <a:xfrm>
              <a:off x="57402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sp>
          <p:nvSpPr>
            <p:cNvPr id="2568" name="Google Shape;2568;p59"/>
            <p:cNvSpPr txBox="1"/>
            <p:nvPr/>
          </p:nvSpPr>
          <p:spPr>
            <a:xfrm>
              <a:off x="7795141" y="1492454"/>
              <a:ext cx="369600" cy="164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00</a:t>
              </a:r>
              <a:endParaRPr sz="1000">
                <a:solidFill>
                  <a:schemeClr val="dk1"/>
                </a:solidFill>
                <a:latin typeface="Actor"/>
                <a:ea typeface="Actor"/>
                <a:cs typeface="Actor"/>
                <a:sym typeface="Acto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2" name="Shape 2572"/>
        <p:cNvGrpSpPr/>
        <p:nvPr/>
      </p:nvGrpSpPr>
      <p:grpSpPr>
        <a:xfrm>
          <a:off x="0" y="0"/>
          <a:ext cx="0" cy="0"/>
          <a:chOff x="0" y="0"/>
          <a:chExt cx="0" cy="0"/>
        </a:xfrm>
      </p:grpSpPr>
      <p:sp>
        <p:nvSpPr>
          <p:cNvPr id="2573" name="Google Shape;2573;p60"/>
          <p:cNvSpPr txBox="1"/>
          <p:nvPr>
            <p:ph type="title"/>
          </p:nvPr>
        </p:nvSpPr>
        <p:spPr>
          <a:xfrm>
            <a:off x="1379150" y="2207975"/>
            <a:ext cx="63858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2574" name="Google Shape;2574;p60"/>
          <p:cNvSpPr txBox="1"/>
          <p:nvPr>
            <p:ph idx="1" type="subTitle"/>
          </p:nvPr>
        </p:nvSpPr>
        <p:spPr>
          <a:xfrm>
            <a:off x="2286000" y="3160149"/>
            <a:ext cx="4572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575" name="Google Shape;2575;p60"/>
          <p:cNvSpPr txBox="1"/>
          <p:nvPr>
            <p:ph idx="2" type="title"/>
          </p:nvPr>
        </p:nvSpPr>
        <p:spPr>
          <a:xfrm>
            <a:off x="3657600" y="1110564"/>
            <a:ext cx="18288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2576" name="Google Shape;2576;p60"/>
          <p:cNvGrpSpPr/>
          <p:nvPr/>
        </p:nvGrpSpPr>
        <p:grpSpPr>
          <a:xfrm flipH="1">
            <a:off x="1590659" y="811183"/>
            <a:ext cx="2107955" cy="769817"/>
            <a:chOff x="4720759" y="1664483"/>
            <a:chExt cx="2107955" cy="769817"/>
          </a:xfrm>
        </p:grpSpPr>
        <p:sp>
          <p:nvSpPr>
            <p:cNvPr id="2577" name="Google Shape;2577;p60"/>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0"/>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0"/>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0"/>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0"/>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0"/>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0"/>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0"/>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0"/>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0"/>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0"/>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0"/>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0"/>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3" name="Shape 2593"/>
        <p:cNvGrpSpPr/>
        <p:nvPr/>
      </p:nvGrpSpPr>
      <p:grpSpPr>
        <a:xfrm>
          <a:off x="0" y="0"/>
          <a:ext cx="0" cy="0"/>
          <a:chOff x="0" y="0"/>
          <a:chExt cx="0" cy="0"/>
        </a:xfrm>
      </p:grpSpPr>
      <p:sp>
        <p:nvSpPr>
          <p:cNvPr id="2594" name="Google Shape;2594;p61"/>
          <p:cNvSpPr txBox="1"/>
          <p:nvPr>
            <p:ph type="title"/>
          </p:nvPr>
        </p:nvSpPr>
        <p:spPr>
          <a:xfrm>
            <a:off x="1876575" y="1558475"/>
            <a:ext cx="5391000" cy="15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123,456</a:t>
            </a:r>
            <a:endParaRPr/>
          </a:p>
        </p:txBody>
      </p:sp>
      <p:sp>
        <p:nvSpPr>
          <p:cNvPr id="2595" name="Google Shape;2595;p61"/>
          <p:cNvSpPr txBox="1"/>
          <p:nvPr>
            <p:ph idx="1" type="subTitle"/>
          </p:nvPr>
        </p:nvSpPr>
        <p:spPr>
          <a:xfrm>
            <a:off x="1876575" y="3069625"/>
            <a:ext cx="53910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596" name="Google Shape;2596;p61"/>
          <p:cNvGrpSpPr/>
          <p:nvPr/>
        </p:nvGrpSpPr>
        <p:grpSpPr>
          <a:xfrm>
            <a:off x="3518096" y="724183"/>
            <a:ext cx="2107955" cy="769817"/>
            <a:chOff x="4720759" y="1664483"/>
            <a:chExt cx="2107955" cy="769817"/>
          </a:xfrm>
        </p:grpSpPr>
        <p:sp>
          <p:nvSpPr>
            <p:cNvPr id="2597" name="Google Shape;2597;p61"/>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1"/>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1"/>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1"/>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1"/>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1"/>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1"/>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1"/>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1"/>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1"/>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1"/>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1"/>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1"/>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3" name="Shape 2613"/>
        <p:cNvGrpSpPr/>
        <p:nvPr/>
      </p:nvGrpSpPr>
      <p:grpSpPr>
        <a:xfrm>
          <a:off x="0" y="0"/>
          <a:ext cx="0" cy="0"/>
          <a:chOff x="0" y="0"/>
          <a:chExt cx="0" cy="0"/>
        </a:xfrm>
      </p:grpSpPr>
      <p:sp>
        <p:nvSpPr>
          <p:cNvPr id="2614" name="Google Shape;2614;p62"/>
          <p:cNvSpPr txBox="1"/>
          <p:nvPr>
            <p:ph type="title"/>
          </p:nvPr>
        </p:nvSpPr>
        <p:spPr>
          <a:xfrm>
            <a:off x="2199000" y="540000"/>
            <a:ext cx="4746000" cy="82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9</a:t>
            </a:r>
            <a:r>
              <a:rPr lang="en"/>
              <a:t>h 55m 23s</a:t>
            </a:r>
            <a:endParaRPr/>
          </a:p>
        </p:txBody>
      </p:sp>
      <p:sp>
        <p:nvSpPr>
          <p:cNvPr id="2615" name="Google Shape;2615;p62"/>
          <p:cNvSpPr txBox="1"/>
          <p:nvPr>
            <p:ph idx="1" type="subTitle"/>
          </p:nvPr>
        </p:nvSpPr>
        <p:spPr>
          <a:xfrm>
            <a:off x="2199000" y="1368303"/>
            <a:ext cx="4746000" cy="274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Jupiter’s rotation period</a:t>
            </a:r>
            <a:endParaRPr/>
          </a:p>
        </p:txBody>
      </p:sp>
      <p:sp>
        <p:nvSpPr>
          <p:cNvPr id="2616" name="Google Shape;2616;p62"/>
          <p:cNvSpPr txBox="1"/>
          <p:nvPr>
            <p:ph idx="2" type="title"/>
          </p:nvPr>
        </p:nvSpPr>
        <p:spPr>
          <a:xfrm>
            <a:off x="2199000" y="1868092"/>
            <a:ext cx="4746000" cy="82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333,000</a:t>
            </a:r>
            <a:endParaRPr/>
          </a:p>
        </p:txBody>
      </p:sp>
      <p:sp>
        <p:nvSpPr>
          <p:cNvPr id="2617" name="Google Shape;2617;p62"/>
          <p:cNvSpPr txBox="1"/>
          <p:nvPr>
            <p:ph idx="3" type="subTitle"/>
          </p:nvPr>
        </p:nvSpPr>
        <p:spPr>
          <a:xfrm>
            <a:off x="2199000" y="2696395"/>
            <a:ext cx="4746000" cy="274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The Sun’s mass compared to Earth’s</a:t>
            </a:r>
            <a:endParaRPr/>
          </a:p>
        </p:txBody>
      </p:sp>
      <p:sp>
        <p:nvSpPr>
          <p:cNvPr id="2618" name="Google Shape;2618;p62"/>
          <p:cNvSpPr txBox="1"/>
          <p:nvPr>
            <p:ph idx="4" type="title"/>
          </p:nvPr>
        </p:nvSpPr>
        <p:spPr>
          <a:xfrm>
            <a:off x="2199000" y="3196197"/>
            <a:ext cx="4746000" cy="82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386,000 km</a:t>
            </a:r>
            <a:endParaRPr/>
          </a:p>
        </p:txBody>
      </p:sp>
      <p:sp>
        <p:nvSpPr>
          <p:cNvPr id="2619" name="Google Shape;2619;p62"/>
          <p:cNvSpPr txBox="1"/>
          <p:nvPr>
            <p:ph idx="5" type="subTitle"/>
          </p:nvPr>
        </p:nvSpPr>
        <p:spPr>
          <a:xfrm>
            <a:off x="2199000" y="4024499"/>
            <a:ext cx="4746000" cy="274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a:t>
            </a:r>
            <a:r>
              <a:rPr lang="en"/>
              <a:t>istance between Earth and the Moon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4" name="Shape 1964"/>
        <p:cNvGrpSpPr/>
        <p:nvPr/>
      </p:nvGrpSpPr>
      <p:grpSpPr>
        <a:xfrm>
          <a:off x="0" y="0"/>
          <a:ext cx="0" cy="0"/>
          <a:chOff x="0" y="0"/>
          <a:chExt cx="0" cy="0"/>
        </a:xfrm>
      </p:grpSpPr>
      <p:sp>
        <p:nvSpPr>
          <p:cNvPr id="1965" name="Google Shape;1965;p36"/>
          <p:cNvSpPr txBox="1"/>
          <p:nvPr>
            <p:ph type="title"/>
          </p:nvPr>
        </p:nvSpPr>
        <p:spPr>
          <a:xfrm>
            <a:off x="720000" y="1590375"/>
            <a:ext cx="2323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1966" name="Google Shape;1966;p36"/>
          <p:cNvSpPr txBox="1"/>
          <p:nvPr>
            <p:ph idx="2" type="title"/>
          </p:nvPr>
        </p:nvSpPr>
        <p:spPr>
          <a:xfrm>
            <a:off x="720000" y="1149375"/>
            <a:ext cx="12687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967" name="Google Shape;1967;p36"/>
          <p:cNvSpPr txBox="1"/>
          <p:nvPr>
            <p:ph idx="1" type="subTitle"/>
          </p:nvPr>
        </p:nvSpPr>
        <p:spPr>
          <a:xfrm>
            <a:off x="720000" y="1965675"/>
            <a:ext cx="2323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1968" name="Google Shape;1968;p36"/>
          <p:cNvSpPr txBox="1"/>
          <p:nvPr>
            <p:ph idx="3" type="title"/>
          </p:nvPr>
        </p:nvSpPr>
        <p:spPr>
          <a:xfrm>
            <a:off x="3410248" y="1590375"/>
            <a:ext cx="2323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Mkt. analysis</a:t>
            </a:r>
            <a:endParaRPr/>
          </a:p>
        </p:txBody>
      </p:sp>
      <p:sp>
        <p:nvSpPr>
          <p:cNvPr id="1969" name="Google Shape;1969;p36"/>
          <p:cNvSpPr txBox="1"/>
          <p:nvPr>
            <p:ph idx="4" type="title"/>
          </p:nvPr>
        </p:nvSpPr>
        <p:spPr>
          <a:xfrm>
            <a:off x="3410248" y="1149375"/>
            <a:ext cx="12687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970" name="Google Shape;1970;p36"/>
          <p:cNvSpPr txBox="1"/>
          <p:nvPr>
            <p:ph idx="5" type="subTitle"/>
          </p:nvPr>
        </p:nvSpPr>
        <p:spPr>
          <a:xfrm>
            <a:off x="3410248" y="1965675"/>
            <a:ext cx="2323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1971" name="Google Shape;1971;p36"/>
          <p:cNvSpPr txBox="1"/>
          <p:nvPr>
            <p:ph idx="6" type="title"/>
          </p:nvPr>
        </p:nvSpPr>
        <p:spPr>
          <a:xfrm>
            <a:off x="6100495" y="1590375"/>
            <a:ext cx="2323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Goals &amp; strat.</a:t>
            </a:r>
            <a:endParaRPr/>
          </a:p>
        </p:txBody>
      </p:sp>
      <p:sp>
        <p:nvSpPr>
          <p:cNvPr id="1972" name="Google Shape;1972;p36"/>
          <p:cNvSpPr txBox="1"/>
          <p:nvPr>
            <p:ph idx="7" type="title"/>
          </p:nvPr>
        </p:nvSpPr>
        <p:spPr>
          <a:xfrm>
            <a:off x="6100495" y="1149375"/>
            <a:ext cx="12687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973" name="Google Shape;1973;p36"/>
          <p:cNvSpPr txBox="1"/>
          <p:nvPr>
            <p:ph idx="8" type="subTitle"/>
          </p:nvPr>
        </p:nvSpPr>
        <p:spPr>
          <a:xfrm>
            <a:off x="6100495" y="1965675"/>
            <a:ext cx="2323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1974" name="Google Shape;1974;p36"/>
          <p:cNvSpPr txBox="1"/>
          <p:nvPr>
            <p:ph idx="9" type="title"/>
          </p:nvPr>
        </p:nvSpPr>
        <p:spPr>
          <a:xfrm>
            <a:off x="720000" y="3131500"/>
            <a:ext cx="2323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plan</a:t>
            </a:r>
            <a:endParaRPr/>
          </a:p>
        </p:txBody>
      </p:sp>
      <p:sp>
        <p:nvSpPr>
          <p:cNvPr id="1975" name="Google Shape;1975;p36"/>
          <p:cNvSpPr txBox="1"/>
          <p:nvPr>
            <p:ph idx="13" type="title"/>
          </p:nvPr>
        </p:nvSpPr>
        <p:spPr>
          <a:xfrm>
            <a:off x="720000" y="2690725"/>
            <a:ext cx="12687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976" name="Google Shape;1976;p36"/>
          <p:cNvSpPr txBox="1"/>
          <p:nvPr>
            <p:ph idx="14" type="subTitle"/>
          </p:nvPr>
        </p:nvSpPr>
        <p:spPr>
          <a:xfrm>
            <a:off x="720000" y="3506800"/>
            <a:ext cx="2323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1977" name="Google Shape;1977;p36"/>
          <p:cNvSpPr txBox="1"/>
          <p:nvPr>
            <p:ph idx="15" type="title"/>
          </p:nvPr>
        </p:nvSpPr>
        <p:spPr>
          <a:xfrm>
            <a:off x="3410248" y="3131500"/>
            <a:ext cx="2323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1978" name="Google Shape;1978;p36"/>
          <p:cNvSpPr txBox="1"/>
          <p:nvPr>
            <p:ph idx="16" type="title"/>
          </p:nvPr>
        </p:nvSpPr>
        <p:spPr>
          <a:xfrm>
            <a:off x="3410248" y="2690725"/>
            <a:ext cx="12687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979" name="Google Shape;1979;p36"/>
          <p:cNvSpPr txBox="1"/>
          <p:nvPr>
            <p:ph idx="17" type="subTitle"/>
          </p:nvPr>
        </p:nvSpPr>
        <p:spPr>
          <a:xfrm>
            <a:off x="3410248" y="3506800"/>
            <a:ext cx="2323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1980" name="Google Shape;1980;p36"/>
          <p:cNvSpPr txBox="1"/>
          <p:nvPr>
            <p:ph idx="18" type="title"/>
          </p:nvPr>
        </p:nvSpPr>
        <p:spPr>
          <a:xfrm>
            <a:off x="6100495" y="3131500"/>
            <a:ext cx="2323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KPI overview</a:t>
            </a:r>
            <a:endParaRPr/>
          </a:p>
        </p:txBody>
      </p:sp>
      <p:sp>
        <p:nvSpPr>
          <p:cNvPr id="1981" name="Google Shape;1981;p36"/>
          <p:cNvSpPr txBox="1"/>
          <p:nvPr>
            <p:ph idx="19" type="title"/>
          </p:nvPr>
        </p:nvSpPr>
        <p:spPr>
          <a:xfrm>
            <a:off x="6100495" y="2690725"/>
            <a:ext cx="12687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1982" name="Google Shape;1982;p36"/>
          <p:cNvSpPr txBox="1"/>
          <p:nvPr>
            <p:ph idx="20" type="subTitle"/>
          </p:nvPr>
        </p:nvSpPr>
        <p:spPr>
          <a:xfrm>
            <a:off x="6100495" y="3506800"/>
            <a:ext cx="2323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a:t>
            </a:r>
            <a:r>
              <a:rPr lang="en"/>
              <a:t>can</a:t>
            </a:r>
            <a:r>
              <a:rPr lang="en"/>
              <a:t> describe the topic of the section here</a:t>
            </a:r>
            <a:endParaRPr/>
          </a:p>
        </p:txBody>
      </p:sp>
      <p:sp>
        <p:nvSpPr>
          <p:cNvPr id="1983" name="Google Shape;1983;p36"/>
          <p:cNvSpPr txBox="1"/>
          <p:nvPr>
            <p:ph idx="21" type="title"/>
          </p:nvPr>
        </p:nvSpPr>
        <p:spPr>
          <a:xfrm>
            <a:off x="720000" y="3325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3" name="Shape 2623"/>
        <p:cNvGrpSpPr/>
        <p:nvPr/>
      </p:nvGrpSpPr>
      <p:grpSpPr>
        <a:xfrm>
          <a:off x="0" y="0"/>
          <a:ext cx="0" cy="0"/>
          <a:chOff x="0" y="0"/>
          <a:chExt cx="0" cy="0"/>
        </a:xfrm>
      </p:grpSpPr>
      <p:sp>
        <p:nvSpPr>
          <p:cNvPr id="2624" name="Google Shape;2624;p63"/>
          <p:cNvSpPr txBox="1"/>
          <p:nvPr>
            <p:ph type="title"/>
          </p:nvPr>
        </p:nvSpPr>
        <p:spPr>
          <a:xfrm>
            <a:off x="1379150" y="2207975"/>
            <a:ext cx="63858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KPI overview</a:t>
            </a:r>
            <a:endParaRPr/>
          </a:p>
        </p:txBody>
      </p:sp>
      <p:sp>
        <p:nvSpPr>
          <p:cNvPr id="2625" name="Google Shape;2625;p63"/>
          <p:cNvSpPr txBox="1"/>
          <p:nvPr>
            <p:ph idx="1" type="subTitle"/>
          </p:nvPr>
        </p:nvSpPr>
        <p:spPr>
          <a:xfrm>
            <a:off x="2286000" y="3160149"/>
            <a:ext cx="4572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626" name="Google Shape;2626;p63"/>
          <p:cNvSpPr txBox="1"/>
          <p:nvPr>
            <p:ph idx="2" type="title"/>
          </p:nvPr>
        </p:nvSpPr>
        <p:spPr>
          <a:xfrm>
            <a:off x="3657600" y="1110564"/>
            <a:ext cx="18288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grpSp>
        <p:nvGrpSpPr>
          <p:cNvPr id="2627" name="Google Shape;2627;p63"/>
          <p:cNvGrpSpPr/>
          <p:nvPr/>
        </p:nvGrpSpPr>
        <p:grpSpPr>
          <a:xfrm flipH="1">
            <a:off x="1590659" y="811183"/>
            <a:ext cx="2107955" cy="769817"/>
            <a:chOff x="4720759" y="1664483"/>
            <a:chExt cx="2107955" cy="769817"/>
          </a:xfrm>
        </p:grpSpPr>
        <p:sp>
          <p:nvSpPr>
            <p:cNvPr id="2628" name="Google Shape;2628;p63"/>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3"/>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3"/>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3"/>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3"/>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3"/>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3"/>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3"/>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3"/>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3"/>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3"/>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3"/>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3"/>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4" name="Shape 2644"/>
        <p:cNvGrpSpPr/>
        <p:nvPr/>
      </p:nvGrpSpPr>
      <p:grpSpPr>
        <a:xfrm>
          <a:off x="0" y="0"/>
          <a:ext cx="0" cy="0"/>
          <a:chOff x="0" y="0"/>
          <a:chExt cx="0" cy="0"/>
        </a:xfrm>
      </p:grpSpPr>
      <p:sp>
        <p:nvSpPr>
          <p:cNvPr id="2645" name="Google Shape;2645;p6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overview 1</a:t>
            </a:r>
            <a:endParaRPr/>
          </a:p>
        </p:txBody>
      </p:sp>
      <p:sp>
        <p:nvSpPr>
          <p:cNvPr id="2646" name="Google Shape;2646;p64"/>
          <p:cNvSpPr txBox="1"/>
          <p:nvPr/>
        </p:nvSpPr>
        <p:spPr>
          <a:xfrm>
            <a:off x="1005825" y="4329300"/>
            <a:ext cx="7132500" cy="27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ctor"/>
                <a:ea typeface="Actor"/>
                <a:cs typeface="Actor"/>
                <a:sym typeface="Actor"/>
              </a:rPr>
              <a:t>Follow the link in the graph to modify its data and then paste the new one here. </a:t>
            </a:r>
            <a:r>
              <a:rPr b="1" lang="en" sz="1200">
                <a:solidFill>
                  <a:schemeClr val="dk1"/>
                </a:solidFill>
                <a:uFill>
                  <a:noFill/>
                </a:uFill>
                <a:latin typeface="Actor"/>
                <a:ea typeface="Actor"/>
                <a:cs typeface="Actor"/>
                <a:sym typeface="Actor"/>
                <a:hlinkClick r:id="rId3">
                  <a:extLst>
                    <a:ext uri="{A12FA001-AC4F-418D-AE19-62706E023703}">
                      <ahyp:hlinkClr val="tx"/>
                    </a:ext>
                  </a:extLst>
                </a:hlinkClick>
              </a:rPr>
              <a:t>For more info, click here</a:t>
            </a:r>
            <a:endParaRPr b="1" sz="1200">
              <a:solidFill>
                <a:schemeClr val="dk1"/>
              </a:solidFill>
              <a:latin typeface="Actor"/>
              <a:ea typeface="Actor"/>
              <a:cs typeface="Actor"/>
              <a:sym typeface="Actor"/>
            </a:endParaRPr>
          </a:p>
        </p:txBody>
      </p:sp>
      <p:sp>
        <p:nvSpPr>
          <p:cNvPr id="2647" name="Google Shape;2647;p64"/>
          <p:cNvSpPr txBox="1"/>
          <p:nvPr/>
        </p:nvSpPr>
        <p:spPr>
          <a:xfrm>
            <a:off x="6675064" y="2937258"/>
            <a:ext cx="1463100" cy="36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ugaz One"/>
                <a:ea typeface="Fugaz One"/>
                <a:cs typeface="Fugaz One"/>
                <a:sym typeface="Fugaz One"/>
              </a:rPr>
              <a:t>Instagram</a:t>
            </a:r>
            <a:endParaRPr sz="1800">
              <a:solidFill>
                <a:schemeClr val="dk1"/>
              </a:solidFill>
              <a:latin typeface="Fugaz One"/>
              <a:ea typeface="Fugaz One"/>
              <a:cs typeface="Fugaz One"/>
              <a:sym typeface="Fugaz One"/>
            </a:endParaRPr>
          </a:p>
        </p:txBody>
      </p:sp>
      <p:sp>
        <p:nvSpPr>
          <p:cNvPr id="2648" name="Google Shape;2648;p64"/>
          <p:cNvSpPr txBox="1"/>
          <p:nvPr/>
        </p:nvSpPr>
        <p:spPr>
          <a:xfrm>
            <a:off x="6675064" y="3199238"/>
            <a:ext cx="14631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ctor"/>
                <a:ea typeface="Actor"/>
                <a:cs typeface="Actor"/>
                <a:sym typeface="Actor"/>
              </a:rPr>
              <a:t>Jupiter is big</a:t>
            </a:r>
            <a:endParaRPr>
              <a:solidFill>
                <a:schemeClr val="dk1"/>
              </a:solidFill>
              <a:latin typeface="Actor"/>
              <a:ea typeface="Actor"/>
              <a:cs typeface="Actor"/>
              <a:sym typeface="Actor"/>
            </a:endParaRPr>
          </a:p>
        </p:txBody>
      </p:sp>
      <p:sp>
        <p:nvSpPr>
          <p:cNvPr id="2649" name="Google Shape;2649;p64"/>
          <p:cNvSpPr txBox="1"/>
          <p:nvPr/>
        </p:nvSpPr>
        <p:spPr>
          <a:xfrm>
            <a:off x="6675064" y="3602583"/>
            <a:ext cx="1463100" cy="36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ugaz One"/>
                <a:ea typeface="Fugaz One"/>
                <a:cs typeface="Fugaz One"/>
                <a:sym typeface="Fugaz One"/>
              </a:rPr>
              <a:t>TikTok</a:t>
            </a:r>
            <a:endParaRPr sz="1800">
              <a:solidFill>
                <a:schemeClr val="dk1"/>
              </a:solidFill>
              <a:latin typeface="Fugaz One"/>
              <a:ea typeface="Fugaz One"/>
              <a:cs typeface="Fugaz One"/>
              <a:sym typeface="Fugaz One"/>
            </a:endParaRPr>
          </a:p>
        </p:txBody>
      </p:sp>
      <p:sp>
        <p:nvSpPr>
          <p:cNvPr id="2650" name="Google Shape;2650;p64"/>
          <p:cNvSpPr txBox="1"/>
          <p:nvPr/>
        </p:nvSpPr>
        <p:spPr>
          <a:xfrm>
            <a:off x="6675064" y="3864562"/>
            <a:ext cx="14631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ctor"/>
                <a:ea typeface="Actor"/>
                <a:cs typeface="Actor"/>
                <a:sym typeface="Actor"/>
              </a:rPr>
              <a:t>Saturn has rings</a:t>
            </a:r>
            <a:endParaRPr>
              <a:solidFill>
                <a:schemeClr val="dk1"/>
              </a:solidFill>
              <a:latin typeface="Actor"/>
              <a:ea typeface="Actor"/>
              <a:cs typeface="Actor"/>
              <a:sym typeface="Actor"/>
            </a:endParaRPr>
          </a:p>
        </p:txBody>
      </p:sp>
      <p:sp>
        <p:nvSpPr>
          <p:cNvPr id="2651" name="Google Shape;2651;p64"/>
          <p:cNvSpPr txBox="1"/>
          <p:nvPr/>
        </p:nvSpPr>
        <p:spPr>
          <a:xfrm>
            <a:off x="1005823" y="2480050"/>
            <a:ext cx="71322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Fugaz One"/>
                <a:ea typeface="Fugaz One"/>
                <a:cs typeface="Fugaz One"/>
                <a:sym typeface="Fugaz One"/>
              </a:rPr>
              <a:t>N</a:t>
            </a:r>
            <a:r>
              <a:rPr lang="en" sz="2400">
                <a:solidFill>
                  <a:schemeClr val="dk1"/>
                </a:solidFill>
                <a:latin typeface="Fugaz One"/>
                <a:ea typeface="Fugaz One"/>
                <a:cs typeface="Fugaz One"/>
                <a:sym typeface="Fugaz One"/>
              </a:rPr>
              <a:t>ew subscribers </a:t>
            </a:r>
            <a:endParaRPr sz="2400">
              <a:solidFill>
                <a:schemeClr val="dk1"/>
              </a:solidFill>
              <a:latin typeface="Fugaz One"/>
              <a:ea typeface="Fugaz One"/>
              <a:cs typeface="Fugaz One"/>
              <a:sym typeface="Fugaz One"/>
            </a:endParaRPr>
          </a:p>
        </p:txBody>
      </p:sp>
      <p:sp>
        <p:nvSpPr>
          <p:cNvPr id="2652" name="Google Shape;2652;p64"/>
          <p:cNvSpPr txBox="1"/>
          <p:nvPr/>
        </p:nvSpPr>
        <p:spPr>
          <a:xfrm>
            <a:off x="1005825" y="1032250"/>
            <a:ext cx="71322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Fugaz One"/>
                <a:ea typeface="Fugaz One"/>
                <a:cs typeface="Fugaz One"/>
                <a:sym typeface="Fugaz One"/>
              </a:rPr>
              <a:t>S</a:t>
            </a:r>
            <a:r>
              <a:rPr lang="en" sz="2400">
                <a:solidFill>
                  <a:schemeClr val="dk1"/>
                </a:solidFill>
                <a:latin typeface="Fugaz One"/>
                <a:ea typeface="Fugaz One"/>
                <a:cs typeface="Fugaz One"/>
                <a:sym typeface="Fugaz One"/>
              </a:rPr>
              <a:t>ocial media engagement</a:t>
            </a:r>
            <a:endParaRPr sz="2400">
              <a:solidFill>
                <a:schemeClr val="dk1"/>
              </a:solidFill>
              <a:latin typeface="Fugaz One"/>
              <a:ea typeface="Fugaz One"/>
              <a:cs typeface="Fugaz One"/>
              <a:sym typeface="Fugaz One"/>
            </a:endParaRPr>
          </a:p>
        </p:txBody>
      </p:sp>
      <p:graphicFrame>
        <p:nvGraphicFramePr>
          <p:cNvPr id="2653" name="Google Shape;2653;p64"/>
          <p:cNvGraphicFramePr/>
          <p:nvPr/>
        </p:nvGraphicFramePr>
        <p:xfrm>
          <a:off x="1005836" y="1626638"/>
          <a:ext cx="3000000" cy="3000000"/>
        </p:xfrm>
        <a:graphic>
          <a:graphicData uri="http://schemas.openxmlformats.org/drawingml/2006/table">
            <a:tbl>
              <a:tblPr>
                <a:noFill/>
                <a:tableStyleId>{5562719D-57BE-4CD0-A4D2-CAEB94F789F5}</a:tableStyleId>
              </a:tblPr>
              <a:tblGrid>
                <a:gridCol w="1402050"/>
                <a:gridCol w="1402050"/>
                <a:gridCol w="1402050"/>
                <a:gridCol w="1402050"/>
                <a:gridCol w="1524125"/>
              </a:tblGrid>
              <a:tr h="396200">
                <a:tc>
                  <a:txBody>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YouTube</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Facebook</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Instagram</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LinkedIn</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TikTok</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r>
              <a:tr h="396200">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10,400 views</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5,400 followers</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8</a:t>
                      </a:r>
                      <a:r>
                        <a:rPr lang="en">
                          <a:solidFill>
                            <a:schemeClr val="dk1"/>
                          </a:solidFill>
                          <a:latin typeface="Actor"/>
                          <a:ea typeface="Actor"/>
                          <a:cs typeface="Actor"/>
                          <a:sym typeface="Actor"/>
                        </a:rPr>
                        <a:t>,400 views</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400 followers</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500 likes</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bl>
          </a:graphicData>
        </a:graphic>
      </p:graphicFrame>
      <p:pic>
        <p:nvPicPr>
          <p:cNvPr id="2654" name="Google Shape;2654;p64" title="Chart">
            <a:hlinkClick r:id="rId4"/>
          </p:cNvPr>
          <p:cNvPicPr preferRelativeResize="0"/>
          <p:nvPr/>
        </p:nvPicPr>
        <p:blipFill>
          <a:blip r:embed="rId5">
            <a:alphaModFix/>
          </a:blip>
          <a:stretch>
            <a:fillRect/>
          </a:stretch>
        </p:blipFill>
        <p:spPr>
          <a:xfrm>
            <a:off x="1005836" y="2937247"/>
            <a:ext cx="5216725" cy="1320450"/>
          </a:xfrm>
          <a:prstGeom prst="rect">
            <a:avLst/>
          </a:prstGeom>
          <a:noFill/>
          <a:ln>
            <a:noFill/>
          </a:ln>
        </p:spPr>
      </p:pic>
      <p:sp>
        <p:nvSpPr>
          <p:cNvPr id="2655" name="Google Shape;2655;p64"/>
          <p:cNvSpPr/>
          <p:nvPr/>
        </p:nvSpPr>
        <p:spPr>
          <a:xfrm>
            <a:off x="6550562" y="2946338"/>
            <a:ext cx="124500" cy="29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4"/>
          <p:cNvSpPr/>
          <p:nvPr/>
        </p:nvSpPr>
        <p:spPr>
          <a:xfrm>
            <a:off x="6550562" y="3602563"/>
            <a:ext cx="124500" cy="295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0" name="Shape 2660"/>
        <p:cNvGrpSpPr/>
        <p:nvPr/>
      </p:nvGrpSpPr>
      <p:grpSpPr>
        <a:xfrm>
          <a:off x="0" y="0"/>
          <a:ext cx="0" cy="0"/>
          <a:chOff x="0" y="0"/>
          <a:chExt cx="0" cy="0"/>
        </a:xfrm>
      </p:grpSpPr>
      <p:sp>
        <p:nvSpPr>
          <p:cNvPr id="2661" name="Google Shape;2661;p65"/>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overview 2</a:t>
            </a:r>
            <a:endParaRPr/>
          </a:p>
        </p:txBody>
      </p:sp>
      <p:sp>
        <p:nvSpPr>
          <p:cNvPr id="2662" name="Google Shape;2662;p65"/>
          <p:cNvSpPr txBox="1"/>
          <p:nvPr/>
        </p:nvSpPr>
        <p:spPr>
          <a:xfrm>
            <a:off x="998728" y="1064750"/>
            <a:ext cx="2469000" cy="9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New followers: top countries</a:t>
            </a:r>
            <a:endParaRPr sz="2200">
              <a:solidFill>
                <a:schemeClr val="dk1"/>
              </a:solidFill>
              <a:latin typeface="Fugaz One"/>
              <a:ea typeface="Fugaz One"/>
              <a:cs typeface="Fugaz One"/>
              <a:sym typeface="Fugaz One"/>
            </a:endParaRPr>
          </a:p>
        </p:txBody>
      </p:sp>
      <p:sp>
        <p:nvSpPr>
          <p:cNvPr id="2663" name="Google Shape;2663;p65"/>
          <p:cNvSpPr txBox="1"/>
          <p:nvPr/>
        </p:nvSpPr>
        <p:spPr>
          <a:xfrm>
            <a:off x="3975625" y="1064750"/>
            <a:ext cx="41697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Audience growth</a:t>
            </a:r>
            <a:endParaRPr sz="2200">
              <a:solidFill>
                <a:schemeClr val="dk1"/>
              </a:solidFill>
              <a:latin typeface="Fugaz One"/>
              <a:ea typeface="Fugaz One"/>
              <a:cs typeface="Fugaz One"/>
              <a:sym typeface="Fugaz One"/>
            </a:endParaRPr>
          </a:p>
        </p:txBody>
      </p:sp>
      <p:sp>
        <p:nvSpPr>
          <p:cNvPr id="2664" name="Google Shape;2664;p65"/>
          <p:cNvSpPr txBox="1"/>
          <p:nvPr/>
        </p:nvSpPr>
        <p:spPr>
          <a:xfrm>
            <a:off x="3975625" y="3959100"/>
            <a:ext cx="41697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ctor"/>
                <a:ea typeface="Actor"/>
                <a:cs typeface="Actor"/>
                <a:sym typeface="Actor"/>
              </a:rPr>
              <a:t>Follow the link in the graph to modify its data and then paste the new one here. </a:t>
            </a:r>
            <a:r>
              <a:rPr b="1" lang="en" sz="1200">
                <a:solidFill>
                  <a:schemeClr val="dk1"/>
                </a:solidFill>
                <a:uFill>
                  <a:noFill/>
                </a:uFill>
                <a:latin typeface="Actor"/>
                <a:ea typeface="Actor"/>
                <a:cs typeface="Actor"/>
                <a:sym typeface="Actor"/>
                <a:hlinkClick r:id="rId3">
                  <a:extLst>
                    <a:ext uri="{A12FA001-AC4F-418D-AE19-62706E023703}">
                      <ahyp:hlinkClr val="tx"/>
                    </a:ext>
                  </a:extLst>
                </a:hlinkClick>
              </a:rPr>
              <a:t>For more info, click here</a:t>
            </a:r>
            <a:endParaRPr b="1" sz="1200">
              <a:solidFill>
                <a:schemeClr val="dk1"/>
              </a:solidFill>
              <a:latin typeface="Actor"/>
              <a:ea typeface="Actor"/>
              <a:cs typeface="Actor"/>
              <a:sym typeface="Actor"/>
            </a:endParaRPr>
          </a:p>
        </p:txBody>
      </p:sp>
      <p:sp>
        <p:nvSpPr>
          <p:cNvPr id="2665" name="Google Shape;2665;p65"/>
          <p:cNvSpPr txBox="1"/>
          <p:nvPr/>
        </p:nvSpPr>
        <p:spPr>
          <a:xfrm>
            <a:off x="998578" y="3294000"/>
            <a:ext cx="24690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Fugaz One"/>
                <a:ea typeface="Fugaz One"/>
                <a:cs typeface="Fugaz One"/>
                <a:sym typeface="Fugaz One"/>
              </a:rPr>
              <a:t>589,541</a:t>
            </a:r>
            <a:endParaRPr sz="2200">
              <a:solidFill>
                <a:schemeClr val="dk1"/>
              </a:solidFill>
              <a:latin typeface="Fugaz One"/>
              <a:ea typeface="Fugaz One"/>
              <a:cs typeface="Fugaz One"/>
              <a:sym typeface="Fugaz One"/>
            </a:endParaRPr>
          </a:p>
        </p:txBody>
      </p:sp>
      <p:sp>
        <p:nvSpPr>
          <p:cNvPr id="2666" name="Google Shape;2666;p65"/>
          <p:cNvSpPr txBox="1"/>
          <p:nvPr/>
        </p:nvSpPr>
        <p:spPr>
          <a:xfrm>
            <a:off x="998578" y="3675000"/>
            <a:ext cx="2469000" cy="28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ctor"/>
                <a:ea typeface="Actor"/>
                <a:cs typeface="Actor"/>
                <a:sym typeface="Actor"/>
              </a:rPr>
              <a:t>Change </a:t>
            </a:r>
            <a:r>
              <a:rPr lang="en" sz="1200">
                <a:solidFill>
                  <a:schemeClr val="dk1"/>
                </a:solidFill>
                <a:latin typeface="Actor"/>
                <a:ea typeface="Actor"/>
                <a:cs typeface="Actor"/>
                <a:sym typeface="Actor"/>
              </a:rPr>
              <a:t>in followers</a:t>
            </a:r>
            <a:endParaRPr sz="1200">
              <a:solidFill>
                <a:schemeClr val="dk1"/>
              </a:solidFill>
              <a:latin typeface="Actor"/>
              <a:ea typeface="Actor"/>
              <a:cs typeface="Actor"/>
              <a:sym typeface="Actor"/>
            </a:endParaRPr>
          </a:p>
        </p:txBody>
      </p:sp>
      <p:sp>
        <p:nvSpPr>
          <p:cNvPr id="2667" name="Google Shape;2667;p65"/>
          <p:cNvSpPr txBox="1"/>
          <p:nvPr/>
        </p:nvSpPr>
        <p:spPr>
          <a:xfrm>
            <a:off x="998578" y="4009150"/>
            <a:ext cx="2469000" cy="41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Actor"/>
                <a:ea typeface="Actor"/>
                <a:cs typeface="Actor"/>
                <a:sym typeface="Actor"/>
              </a:rPr>
              <a:t>New followers</a:t>
            </a:r>
            <a:r>
              <a:rPr lang="en" sz="1200">
                <a:solidFill>
                  <a:schemeClr val="dk1"/>
                </a:solidFill>
                <a:latin typeface="Actor"/>
                <a:ea typeface="Actor"/>
                <a:cs typeface="Actor"/>
                <a:sym typeface="Actor"/>
              </a:rPr>
              <a:t>: 580,000</a:t>
            </a:r>
            <a:endParaRPr sz="1200">
              <a:solidFill>
                <a:schemeClr val="dk1"/>
              </a:solidFill>
              <a:latin typeface="Actor"/>
              <a:ea typeface="Actor"/>
              <a:cs typeface="Actor"/>
              <a:sym typeface="Actor"/>
            </a:endParaRPr>
          </a:p>
          <a:p>
            <a:pPr indent="0" lvl="0" marL="0" rtl="0" algn="l">
              <a:spcBef>
                <a:spcPts val="0"/>
              </a:spcBef>
              <a:spcAft>
                <a:spcPts val="0"/>
              </a:spcAft>
              <a:buNone/>
            </a:pPr>
            <a:r>
              <a:rPr b="1" lang="en" sz="1200">
                <a:solidFill>
                  <a:schemeClr val="dk1"/>
                </a:solidFill>
                <a:latin typeface="Actor"/>
                <a:ea typeface="Actor"/>
                <a:cs typeface="Actor"/>
                <a:sym typeface="Actor"/>
              </a:rPr>
              <a:t>Lost followers</a:t>
            </a:r>
            <a:r>
              <a:rPr lang="en" sz="1200">
                <a:solidFill>
                  <a:schemeClr val="dk1"/>
                </a:solidFill>
                <a:latin typeface="Actor"/>
                <a:ea typeface="Actor"/>
                <a:cs typeface="Actor"/>
                <a:sym typeface="Actor"/>
              </a:rPr>
              <a:t>: 9,541</a:t>
            </a:r>
            <a:endParaRPr sz="1200">
              <a:solidFill>
                <a:schemeClr val="dk1"/>
              </a:solidFill>
              <a:latin typeface="Actor"/>
              <a:ea typeface="Actor"/>
              <a:cs typeface="Actor"/>
              <a:sym typeface="Actor"/>
            </a:endParaRPr>
          </a:p>
        </p:txBody>
      </p:sp>
      <p:graphicFrame>
        <p:nvGraphicFramePr>
          <p:cNvPr id="2668" name="Google Shape;2668;p65"/>
          <p:cNvGraphicFramePr/>
          <p:nvPr/>
        </p:nvGraphicFramePr>
        <p:xfrm>
          <a:off x="998728" y="1979150"/>
          <a:ext cx="3000000" cy="3000000"/>
        </p:xfrm>
        <a:graphic>
          <a:graphicData uri="http://schemas.openxmlformats.org/drawingml/2006/table">
            <a:tbl>
              <a:tblPr>
                <a:noFill/>
                <a:tableStyleId>{5562719D-57BE-4CD0-A4D2-CAEB94F789F5}</a:tableStyleId>
              </a:tblPr>
              <a:tblGrid>
                <a:gridCol w="402550"/>
                <a:gridCol w="1137550"/>
                <a:gridCol w="928900"/>
              </a:tblGrid>
              <a:tr h="396200">
                <a:tc>
                  <a:txBody>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1</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0"/>
                        </a:spcAft>
                        <a:buNone/>
                      </a:pPr>
                      <a:r>
                        <a:rPr lang="en">
                          <a:solidFill>
                            <a:schemeClr val="dk1"/>
                          </a:solidFill>
                          <a:latin typeface="Fugaz One"/>
                          <a:ea typeface="Fugaz One"/>
                          <a:cs typeface="Fugaz One"/>
                          <a:sym typeface="Fugaz One"/>
                        </a:rPr>
                        <a:t>Germany</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58,415</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396200">
                <a:tc>
                  <a:txBody>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2</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0"/>
                        </a:spcAft>
                        <a:buNone/>
                      </a:pPr>
                      <a:r>
                        <a:rPr lang="en">
                          <a:solidFill>
                            <a:schemeClr val="dk1"/>
                          </a:solidFill>
                          <a:latin typeface="Fugaz One"/>
                          <a:ea typeface="Fugaz One"/>
                          <a:cs typeface="Fugaz One"/>
                          <a:sym typeface="Fugaz One"/>
                        </a:rPr>
                        <a:t>Scotland</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30,695</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r h="396200">
                <a:tc>
                  <a:txBody>
                    <a:bodyPr/>
                    <a:lstStyle/>
                    <a:p>
                      <a:pPr indent="0" lvl="0" marL="0" rtl="0" algn="ctr">
                        <a:spcBef>
                          <a:spcPts val="0"/>
                        </a:spcBef>
                        <a:spcAft>
                          <a:spcPts val="0"/>
                        </a:spcAft>
                        <a:buNone/>
                      </a:pPr>
                      <a:r>
                        <a:rPr lang="en">
                          <a:solidFill>
                            <a:schemeClr val="dk1"/>
                          </a:solidFill>
                          <a:latin typeface="Fugaz One"/>
                          <a:ea typeface="Fugaz One"/>
                          <a:cs typeface="Fugaz One"/>
                          <a:sym typeface="Fugaz One"/>
                        </a:rPr>
                        <a:t>3</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l">
                        <a:spcBef>
                          <a:spcPts val="0"/>
                        </a:spcBef>
                        <a:spcAft>
                          <a:spcPts val="0"/>
                        </a:spcAft>
                        <a:buNone/>
                      </a:pPr>
                      <a:r>
                        <a:rPr lang="en">
                          <a:solidFill>
                            <a:schemeClr val="dk1"/>
                          </a:solidFill>
                          <a:latin typeface="Fugaz One"/>
                          <a:ea typeface="Fugaz One"/>
                          <a:cs typeface="Fugaz One"/>
                          <a:sym typeface="Fugaz One"/>
                        </a:rPr>
                        <a:t>Mexico</a:t>
                      </a:r>
                      <a:endParaRPr>
                        <a:solidFill>
                          <a:schemeClr val="dk1"/>
                        </a:solidFill>
                        <a:latin typeface="Fugaz One"/>
                        <a:ea typeface="Fugaz One"/>
                        <a:cs typeface="Fugaz One"/>
                        <a:sym typeface="Fugaz One"/>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65C5F">
                        <a:alpha val="41670"/>
                      </a:srgbClr>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8,145</a:t>
                      </a:r>
                      <a:endParaRPr>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FFFF">
                        <a:alpha val="53570"/>
                      </a:srgbClr>
                    </a:solidFill>
                  </a:tcPr>
                </a:tc>
              </a:tr>
            </a:tbl>
          </a:graphicData>
        </a:graphic>
      </p:graphicFrame>
      <p:pic>
        <p:nvPicPr>
          <p:cNvPr id="2669" name="Google Shape;2669;p65" title="Chart">
            <a:hlinkClick r:id="rId4"/>
          </p:cNvPr>
          <p:cNvPicPr preferRelativeResize="0"/>
          <p:nvPr/>
        </p:nvPicPr>
        <p:blipFill>
          <a:blip r:embed="rId5">
            <a:alphaModFix/>
          </a:blip>
          <a:stretch>
            <a:fillRect/>
          </a:stretch>
        </p:blipFill>
        <p:spPr>
          <a:xfrm>
            <a:off x="3975628" y="1521950"/>
            <a:ext cx="4169794" cy="232057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3" name="Shape 2673"/>
        <p:cNvGrpSpPr/>
        <p:nvPr/>
      </p:nvGrpSpPr>
      <p:grpSpPr>
        <a:xfrm>
          <a:off x="0" y="0"/>
          <a:ext cx="0" cy="0"/>
          <a:chOff x="0" y="0"/>
          <a:chExt cx="0" cy="0"/>
        </a:xfrm>
      </p:grpSpPr>
      <p:sp>
        <p:nvSpPr>
          <p:cNvPr id="2674" name="Google Shape;2674;p66"/>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2675" name="Google Shape;2675;p66"/>
          <p:cNvSpPr txBox="1"/>
          <p:nvPr>
            <p:ph type="title"/>
          </p:nvPr>
        </p:nvSpPr>
        <p:spPr>
          <a:xfrm>
            <a:off x="960166" y="3181338"/>
            <a:ext cx="2190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2676" name="Google Shape;2676;p66"/>
          <p:cNvSpPr txBox="1"/>
          <p:nvPr>
            <p:ph idx="1" type="subTitle"/>
          </p:nvPr>
        </p:nvSpPr>
        <p:spPr>
          <a:xfrm>
            <a:off x="960166" y="3562338"/>
            <a:ext cx="21906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talk a bit about this person here</a:t>
            </a:r>
            <a:endParaRPr/>
          </a:p>
        </p:txBody>
      </p:sp>
      <p:sp>
        <p:nvSpPr>
          <p:cNvPr id="2677" name="Google Shape;2677;p66"/>
          <p:cNvSpPr txBox="1"/>
          <p:nvPr>
            <p:ph idx="2" type="title"/>
          </p:nvPr>
        </p:nvSpPr>
        <p:spPr>
          <a:xfrm>
            <a:off x="3476700" y="3181338"/>
            <a:ext cx="2190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2678" name="Google Shape;2678;p66"/>
          <p:cNvSpPr txBox="1"/>
          <p:nvPr>
            <p:ph idx="3" type="subTitle"/>
          </p:nvPr>
        </p:nvSpPr>
        <p:spPr>
          <a:xfrm>
            <a:off x="3476700" y="3562338"/>
            <a:ext cx="21906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talk a bit about this person here</a:t>
            </a:r>
            <a:endParaRPr/>
          </a:p>
        </p:txBody>
      </p:sp>
      <p:sp>
        <p:nvSpPr>
          <p:cNvPr id="2679" name="Google Shape;2679;p66"/>
          <p:cNvSpPr txBox="1"/>
          <p:nvPr>
            <p:ph idx="4" type="title"/>
          </p:nvPr>
        </p:nvSpPr>
        <p:spPr>
          <a:xfrm>
            <a:off x="5993234" y="3181338"/>
            <a:ext cx="2190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Susan Smith</a:t>
            </a:r>
            <a:endParaRPr/>
          </a:p>
        </p:txBody>
      </p:sp>
      <p:sp>
        <p:nvSpPr>
          <p:cNvPr id="2680" name="Google Shape;2680;p66"/>
          <p:cNvSpPr txBox="1"/>
          <p:nvPr>
            <p:ph idx="5" type="subTitle"/>
          </p:nvPr>
        </p:nvSpPr>
        <p:spPr>
          <a:xfrm>
            <a:off x="5993234" y="3562338"/>
            <a:ext cx="21906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talk a bit about this person here</a:t>
            </a:r>
            <a:endParaRPr/>
          </a:p>
        </p:txBody>
      </p:sp>
      <p:pic>
        <p:nvPicPr>
          <p:cNvPr id="2681" name="Google Shape;2681;p66"/>
          <p:cNvPicPr preferRelativeResize="0"/>
          <p:nvPr>
            <p:ph idx="2" type="pic"/>
          </p:nvPr>
        </p:nvPicPr>
        <p:blipFill rotWithShape="1">
          <a:blip r:embed="rId3">
            <a:alphaModFix/>
          </a:blip>
          <a:srcRect b="18106" l="9229" r="29727" t="0"/>
          <a:stretch/>
        </p:blipFill>
        <p:spPr>
          <a:xfrm>
            <a:off x="1141075" y="1363425"/>
            <a:ext cx="1828800" cy="1637071"/>
          </a:xfrm>
          <a:prstGeom prst="rect">
            <a:avLst/>
          </a:prstGeom>
          <a:noFill/>
          <a:ln cap="flat" cmpd="sng" w="19050">
            <a:solidFill>
              <a:schemeClr val="dk1"/>
            </a:solidFill>
            <a:prstDash val="solid"/>
            <a:round/>
            <a:headEnd len="sm" w="sm" type="none"/>
            <a:tailEnd len="sm" w="sm" type="none"/>
          </a:ln>
        </p:spPr>
      </p:pic>
      <p:pic>
        <p:nvPicPr>
          <p:cNvPr id="2682" name="Google Shape;2682;p66"/>
          <p:cNvPicPr preferRelativeResize="0"/>
          <p:nvPr>
            <p:ph idx="3" type="pic"/>
          </p:nvPr>
        </p:nvPicPr>
        <p:blipFill rotWithShape="1">
          <a:blip r:embed="rId4">
            <a:alphaModFix/>
          </a:blip>
          <a:srcRect b="32905" l="0" r="0" t="3188"/>
          <a:stretch/>
        </p:blipFill>
        <p:spPr>
          <a:xfrm>
            <a:off x="3657600" y="1363425"/>
            <a:ext cx="1828799" cy="1637071"/>
          </a:xfrm>
          <a:prstGeom prst="rect">
            <a:avLst/>
          </a:prstGeom>
          <a:noFill/>
          <a:ln cap="flat" cmpd="sng" w="19050">
            <a:solidFill>
              <a:schemeClr val="dk1"/>
            </a:solidFill>
            <a:prstDash val="solid"/>
            <a:round/>
            <a:headEnd len="sm" w="sm" type="none"/>
            <a:tailEnd len="sm" w="sm" type="none"/>
          </a:ln>
        </p:spPr>
      </p:pic>
      <p:pic>
        <p:nvPicPr>
          <p:cNvPr id="2683" name="Google Shape;2683;p66"/>
          <p:cNvPicPr preferRelativeResize="0"/>
          <p:nvPr>
            <p:ph idx="4" type="pic"/>
          </p:nvPr>
        </p:nvPicPr>
        <p:blipFill rotWithShape="1">
          <a:blip r:embed="rId5">
            <a:alphaModFix/>
          </a:blip>
          <a:srcRect b="0" l="1094" r="24428" t="0"/>
          <a:stretch/>
        </p:blipFill>
        <p:spPr>
          <a:xfrm>
            <a:off x="6174125" y="1363425"/>
            <a:ext cx="1828800" cy="1637070"/>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7" name="Shape 2687"/>
        <p:cNvGrpSpPr/>
        <p:nvPr/>
      </p:nvGrpSpPr>
      <p:grpSpPr>
        <a:xfrm>
          <a:off x="0" y="0"/>
          <a:ext cx="0" cy="0"/>
          <a:chOff x="0" y="0"/>
          <a:chExt cx="0" cy="0"/>
        </a:xfrm>
      </p:grpSpPr>
      <p:grpSp>
        <p:nvGrpSpPr>
          <p:cNvPr id="2688" name="Google Shape;2688;p67"/>
          <p:cNvGrpSpPr/>
          <p:nvPr/>
        </p:nvGrpSpPr>
        <p:grpSpPr>
          <a:xfrm>
            <a:off x="3541600" y="958175"/>
            <a:ext cx="4519200" cy="3006900"/>
            <a:chOff x="3541600" y="1110575"/>
            <a:chExt cx="4519200" cy="3006900"/>
          </a:xfrm>
        </p:grpSpPr>
        <p:sp>
          <p:nvSpPr>
            <p:cNvPr id="2689" name="Google Shape;2689;p67"/>
            <p:cNvSpPr/>
            <p:nvPr/>
          </p:nvSpPr>
          <p:spPr>
            <a:xfrm>
              <a:off x="3541600" y="1110575"/>
              <a:ext cx="4519200" cy="2640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7"/>
            <p:cNvSpPr/>
            <p:nvPr/>
          </p:nvSpPr>
          <p:spPr>
            <a:xfrm>
              <a:off x="5526850" y="3751475"/>
              <a:ext cx="548700" cy="1830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7"/>
            <p:cNvSpPr/>
            <p:nvPr/>
          </p:nvSpPr>
          <p:spPr>
            <a:xfrm>
              <a:off x="5353425" y="3934475"/>
              <a:ext cx="895500" cy="1830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2" name="Google Shape;2692;p67"/>
          <p:cNvSpPr txBox="1"/>
          <p:nvPr>
            <p:ph idx="1" type="subTitle"/>
          </p:nvPr>
        </p:nvSpPr>
        <p:spPr>
          <a:xfrm>
            <a:off x="720000" y="2369968"/>
            <a:ext cx="24690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2693" name="Google Shape;2693;p67"/>
          <p:cNvSpPr txBox="1"/>
          <p:nvPr>
            <p:ph type="title"/>
          </p:nvPr>
        </p:nvSpPr>
        <p:spPr>
          <a:xfrm>
            <a:off x="720000" y="1181368"/>
            <a:ext cx="2469000" cy="118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pic>
        <p:nvPicPr>
          <p:cNvPr id="2694" name="Google Shape;2694;p67"/>
          <p:cNvPicPr preferRelativeResize="0"/>
          <p:nvPr/>
        </p:nvPicPr>
        <p:blipFill>
          <a:blip r:embed="rId3">
            <a:alphaModFix/>
          </a:blip>
          <a:stretch>
            <a:fillRect/>
          </a:stretch>
        </p:blipFill>
        <p:spPr>
          <a:xfrm>
            <a:off x="3692322" y="1089905"/>
            <a:ext cx="4217755" cy="2377440"/>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8" name="Shape 2698"/>
        <p:cNvGrpSpPr/>
        <p:nvPr/>
      </p:nvGrpSpPr>
      <p:grpSpPr>
        <a:xfrm>
          <a:off x="0" y="0"/>
          <a:ext cx="0" cy="0"/>
          <a:chOff x="0" y="0"/>
          <a:chExt cx="0" cy="0"/>
        </a:xfrm>
      </p:grpSpPr>
      <p:sp>
        <p:nvSpPr>
          <p:cNvPr id="2699" name="Google Shape;2699;p68"/>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grpSp>
        <p:nvGrpSpPr>
          <p:cNvPr id="2700" name="Google Shape;2700;p68"/>
          <p:cNvGrpSpPr/>
          <p:nvPr/>
        </p:nvGrpSpPr>
        <p:grpSpPr>
          <a:xfrm>
            <a:off x="3979597" y="1483684"/>
            <a:ext cx="4063408" cy="2480987"/>
            <a:chOff x="383615" y="1420162"/>
            <a:chExt cx="3772195" cy="2303181"/>
          </a:xfrm>
        </p:grpSpPr>
        <p:sp>
          <p:nvSpPr>
            <p:cNvPr id="2701" name="Google Shape;2701;p68"/>
            <p:cNvSpPr/>
            <p:nvPr/>
          </p:nvSpPr>
          <p:spPr>
            <a:xfrm>
              <a:off x="484692" y="1420162"/>
              <a:ext cx="553561" cy="340889"/>
            </a:xfrm>
            <a:custGeom>
              <a:rect b="b" l="l" r="r" t="t"/>
              <a:pathLst>
                <a:path extrusionOk="0" h="6870" w="11156">
                  <a:moveTo>
                    <a:pt x="4529" y="0"/>
                  </a:moveTo>
                  <a:cubicBezTo>
                    <a:pt x="4560" y="91"/>
                    <a:pt x="4590" y="152"/>
                    <a:pt x="4621" y="213"/>
                  </a:cubicBezTo>
                  <a:cubicBezTo>
                    <a:pt x="4651" y="304"/>
                    <a:pt x="4681" y="395"/>
                    <a:pt x="4712" y="517"/>
                  </a:cubicBezTo>
                  <a:cubicBezTo>
                    <a:pt x="4833" y="973"/>
                    <a:pt x="4681" y="1459"/>
                    <a:pt x="4529" y="1854"/>
                  </a:cubicBezTo>
                  <a:lnTo>
                    <a:pt x="4499" y="1945"/>
                  </a:lnTo>
                  <a:cubicBezTo>
                    <a:pt x="4408" y="2310"/>
                    <a:pt x="4377" y="2341"/>
                    <a:pt x="4165" y="2553"/>
                  </a:cubicBezTo>
                  <a:cubicBezTo>
                    <a:pt x="4134" y="2614"/>
                    <a:pt x="4104" y="2645"/>
                    <a:pt x="4043" y="2705"/>
                  </a:cubicBezTo>
                  <a:cubicBezTo>
                    <a:pt x="3861" y="2888"/>
                    <a:pt x="3891" y="2949"/>
                    <a:pt x="3891" y="3070"/>
                  </a:cubicBezTo>
                  <a:cubicBezTo>
                    <a:pt x="3891" y="3131"/>
                    <a:pt x="3891" y="3222"/>
                    <a:pt x="3861" y="3404"/>
                  </a:cubicBezTo>
                  <a:cubicBezTo>
                    <a:pt x="3769" y="3708"/>
                    <a:pt x="3648" y="3860"/>
                    <a:pt x="3465" y="3891"/>
                  </a:cubicBezTo>
                  <a:cubicBezTo>
                    <a:pt x="3447" y="3894"/>
                    <a:pt x="3428" y="3896"/>
                    <a:pt x="3409" y="3896"/>
                  </a:cubicBezTo>
                  <a:cubicBezTo>
                    <a:pt x="3269" y="3896"/>
                    <a:pt x="3105" y="3797"/>
                    <a:pt x="2918" y="3556"/>
                  </a:cubicBezTo>
                  <a:cubicBezTo>
                    <a:pt x="2631" y="3208"/>
                    <a:pt x="2386" y="3108"/>
                    <a:pt x="2117" y="3108"/>
                  </a:cubicBezTo>
                  <a:cubicBezTo>
                    <a:pt x="1987" y="3108"/>
                    <a:pt x="1851" y="3132"/>
                    <a:pt x="1703" y="3161"/>
                  </a:cubicBezTo>
                  <a:cubicBezTo>
                    <a:pt x="1490" y="3192"/>
                    <a:pt x="1247" y="3222"/>
                    <a:pt x="973" y="3222"/>
                  </a:cubicBezTo>
                  <a:cubicBezTo>
                    <a:pt x="899" y="3218"/>
                    <a:pt x="828" y="3216"/>
                    <a:pt x="760" y="3216"/>
                  </a:cubicBezTo>
                  <a:cubicBezTo>
                    <a:pt x="332" y="3216"/>
                    <a:pt x="53" y="3314"/>
                    <a:pt x="0" y="3708"/>
                  </a:cubicBezTo>
                  <a:cubicBezTo>
                    <a:pt x="365" y="3830"/>
                    <a:pt x="517" y="4164"/>
                    <a:pt x="639" y="4499"/>
                  </a:cubicBezTo>
                  <a:lnTo>
                    <a:pt x="973" y="4499"/>
                  </a:lnTo>
                  <a:lnTo>
                    <a:pt x="1003" y="4529"/>
                  </a:lnTo>
                  <a:cubicBezTo>
                    <a:pt x="1095" y="4529"/>
                    <a:pt x="1155" y="4529"/>
                    <a:pt x="1247" y="4559"/>
                  </a:cubicBezTo>
                  <a:cubicBezTo>
                    <a:pt x="1520" y="4590"/>
                    <a:pt x="1824" y="4651"/>
                    <a:pt x="2067" y="4711"/>
                  </a:cubicBezTo>
                  <a:cubicBezTo>
                    <a:pt x="2158" y="4742"/>
                    <a:pt x="2219" y="4742"/>
                    <a:pt x="2280" y="4772"/>
                  </a:cubicBezTo>
                  <a:cubicBezTo>
                    <a:pt x="2645" y="4924"/>
                    <a:pt x="2766" y="5259"/>
                    <a:pt x="2888" y="5563"/>
                  </a:cubicBezTo>
                  <a:cubicBezTo>
                    <a:pt x="3031" y="5993"/>
                    <a:pt x="3148" y="6234"/>
                    <a:pt x="3518" y="6234"/>
                  </a:cubicBezTo>
                  <a:cubicBezTo>
                    <a:pt x="3540" y="6234"/>
                    <a:pt x="3563" y="6233"/>
                    <a:pt x="3587" y="6231"/>
                  </a:cubicBezTo>
                  <a:cubicBezTo>
                    <a:pt x="3709" y="6201"/>
                    <a:pt x="3830" y="6170"/>
                    <a:pt x="3952" y="6140"/>
                  </a:cubicBezTo>
                  <a:cubicBezTo>
                    <a:pt x="4134" y="6079"/>
                    <a:pt x="4317" y="6049"/>
                    <a:pt x="4590" y="6049"/>
                  </a:cubicBezTo>
                  <a:lnTo>
                    <a:pt x="4955" y="6049"/>
                  </a:lnTo>
                  <a:cubicBezTo>
                    <a:pt x="5259" y="6079"/>
                    <a:pt x="5593" y="6079"/>
                    <a:pt x="5897" y="6079"/>
                  </a:cubicBezTo>
                  <a:lnTo>
                    <a:pt x="5928" y="6079"/>
                  </a:lnTo>
                  <a:cubicBezTo>
                    <a:pt x="6201" y="6079"/>
                    <a:pt x="6414" y="6079"/>
                    <a:pt x="6687" y="6170"/>
                  </a:cubicBezTo>
                  <a:cubicBezTo>
                    <a:pt x="6870" y="6201"/>
                    <a:pt x="7022" y="6292"/>
                    <a:pt x="7174" y="6383"/>
                  </a:cubicBezTo>
                  <a:cubicBezTo>
                    <a:pt x="7326" y="6474"/>
                    <a:pt x="7447" y="6566"/>
                    <a:pt x="7630" y="6596"/>
                  </a:cubicBezTo>
                  <a:cubicBezTo>
                    <a:pt x="7812" y="6657"/>
                    <a:pt x="7994" y="6657"/>
                    <a:pt x="8207" y="6657"/>
                  </a:cubicBezTo>
                  <a:lnTo>
                    <a:pt x="8602" y="6657"/>
                  </a:lnTo>
                  <a:cubicBezTo>
                    <a:pt x="8694" y="6657"/>
                    <a:pt x="8815" y="6626"/>
                    <a:pt x="8937" y="6626"/>
                  </a:cubicBezTo>
                  <a:lnTo>
                    <a:pt x="8967" y="6626"/>
                  </a:lnTo>
                  <a:lnTo>
                    <a:pt x="9028" y="6657"/>
                  </a:lnTo>
                  <a:lnTo>
                    <a:pt x="9241" y="6657"/>
                  </a:lnTo>
                  <a:cubicBezTo>
                    <a:pt x="9271" y="6657"/>
                    <a:pt x="9332" y="6657"/>
                    <a:pt x="9393" y="6687"/>
                  </a:cubicBezTo>
                  <a:lnTo>
                    <a:pt x="9453" y="6687"/>
                  </a:lnTo>
                  <a:cubicBezTo>
                    <a:pt x="9514" y="6687"/>
                    <a:pt x="9575" y="6718"/>
                    <a:pt x="9636" y="6748"/>
                  </a:cubicBezTo>
                  <a:lnTo>
                    <a:pt x="9727" y="6778"/>
                  </a:lnTo>
                  <a:lnTo>
                    <a:pt x="9788" y="6809"/>
                  </a:lnTo>
                  <a:lnTo>
                    <a:pt x="9788" y="6778"/>
                  </a:lnTo>
                  <a:lnTo>
                    <a:pt x="9909" y="6870"/>
                  </a:lnTo>
                  <a:cubicBezTo>
                    <a:pt x="9940" y="6626"/>
                    <a:pt x="10001" y="6414"/>
                    <a:pt x="10031" y="6170"/>
                  </a:cubicBezTo>
                  <a:cubicBezTo>
                    <a:pt x="10183" y="5289"/>
                    <a:pt x="10335" y="4408"/>
                    <a:pt x="10608" y="3556"/>
                  </a:cubicBezTo>
                  <a:cubicBezTo>
                    <a:pt x="10700" y="3252"/>
                    <a:pt x="10791" y="2949"/>
                    <a:pt x="10912" y="2614"/>
                  </a:cubicBezTo>
                  <a:cubicBezTo>
                    <a:pt x="11004" y="2371"/>
                    <a:pt x="11095" y="2097"/>
                    <a:pt x="11156" y="1854"/>
                  </a:cubicBezTo>
                  <a:cubicBezTo>
                    <a:pt x="10791" y="1763"/>
                    <a:pt x="10456" y="1642"/>
                    <a:pt x="10153" y="1550"/>
                  </a:cubicBezTo>
                  <a:cubicBezTo>
                    <a:pt x="8694" y="1034"/>
                    <a:pt x="6566" y="365"/>
                    <a:pt x="4529"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8"/>
            <p:cNvSpPr/>
            <p:nvPr/>
          </p:nvSpPr>
          <p:spPr>
            <a:xfrm>
              <a:off x="1071404" y="1522728"/>
              <a:ext cx="722467" cy="437400"/>
            </a:xfrm>
            <a:custGeom>
              <a:rect b="b" l="l" r="r" t="t"/>
              <a:pathLst>
                <a:path extrusionOk="0" h="8815" w="14560">
                  <a:moveTo>
                    <a:pt x="274" y="0"/>
                  </a:moveTo>
                  <a:lnTo>
                    <a:pt x="243" y="30"/>
                  </a:lnTo>
                  <a:cubicBezTo>
                    <a:pt x="243" y="91"/>
                    <a:pt x="213" y="152"/>
                    <a:pt x="213" y="213"/>
                  </a:cubicBezTo>
                  <a:lnTo>
                    <a:pt x="183" y="243"/>
                  </a:lnTo>
                  <a:cubicBezTo>
                    <a:pt x="183" y="304"/>
                    <a:pt x="152" y="365"/>
                    <a:pt x="152" y="426"/>
                  </a:cubicBezTo>
                  <a:lnTo>
                    <a:pt x="152" y="456"/>
                  </a:lnTo>
                  <a:cubicBezTo>
                    <a:pt x="152" y="517"/>
                    <a:pt x="122" y="547"/>
                    <a:pt x="122" y="608"/>
                  </a:cubicBezTo>
                  <a:cubicBezTo>
                    <a:pt x="122" y="638"/>
                    <a:pt x="122" y="699"/>
                    <a:pt x="91" y="699"/>
                  </a:cubicBezTo>
                  <a:cubicBezTo>
                    <a:pt x="91" y="821"/>
                    <a:pt x="122" y="942"/>
                    <a:pt x="122" y="1094"/>
                  </a:cubicBezTo>
                  <a:cubicBezTo>
                    <a:pt x="152" y="1368"/>
                    <a:pt x="213" y="1702"/>
                    <a:pt x="0" y="1854"/>
                  </a:cubicBezTo>
                  <a:cubicBezTo>
                    <a:pt x="608" y="3161"/>
                    <a:pt x="1277" y="4012"/>
                    <a:pt x="2067" y="4559"/>
                  </a:cubicBezTo>
                  <a:lnTo>
                    <a:pt x="2098" y="4559"/>
                  </a:lnTo>
                  <a:lnTo>
                    <a:pt x="2098" y="4620"/>
                  </a:lnTo>
                  <a:cubicBezTo>
                    <a:pt x="2067" y="4924"/>
                    <a:pt x="1885" y="5137"/>
                    <a:pt x="1733" y="5350"/>
                  </a:cubicBezTo>
                  <a:cubicBezTo>
                    <a:pt x="1520" y="5593"/>
                    <a:pt x="1338" y="5836"/>
                    <a:pt x="1368" y="6231"/>
                  </a:cubicBezTo>
                  <a:cubicBezTo>
                    <a:pt x="2037" y="6353"/>
                    <a:pt x="2128" y="6839"/>
                    <a:pt x="2219" y="7356"/>
                  </a:cubicBezTo>
                  <a:cubicBezTo>
                    <a:pt x="2280" y="7690"/>
                    <a:pt x="2341" y="8055"/>
                    <a:pt x="2645" y="8328"/>
                  </a:cubicBezTo>
                  <a:cubicBezTo>
                    <a:pt x="2766" y="8420"/>
                    <a:pt x="2918" y="8450"/>
                    <a:pt x="3070" y="8450"/>
                  </a:cubicBezTo>
                  <a:cubicBezTo>
                    <a:pt x="3192" y="8480"/>
                    <a:pt x="3313" y="8480"/>
                    <a:pt x="3405" y="8541"/>
                  </a:cubicBezTo>
                  <a:cubicBezTo>
                    <a:pt x="3496" y="8572"/>
                    <a:pt x="3557" y="8632"/>
                    <a:pt x="3617" y="8693"/>
                  </a:cubicBezTo>
                  <a:cubicBezTo>
                    <a:pt x="3678" y="8754"/>
                    <a:pt x="3739" y="8784"/>
                    <a:pt x="3800" y="8815"/>
                  </a:cubicBezTo>
                  <a:lnTo>
                    <a:pt x="3982" y="8815"/>
                  </a:lnTo>
                  <a:cubicBezTo>
                    <a:pt x="4134" y="8815"/>
                    <a:pt x="4286" y="8784"/>
                    <a:pt x="4468" y="8724"/>
                  </a:cubicBezTo>
                  <a:cubicBezTo>
                    <a:pt x="4499" y="8693"/>
                    <a:pt x="4560" y="8693"/>
                    <a:pt x="4620" y="8663"/>
                  </a:cubicBezTo>
                  <a:lnTo>
                    <a:pt x="4712" y="8632"/>
                  </a:lnTo>
                  <a:cubicBezTo>
                    <a:pt x="4742" y="8632"/>
                    <a:pt x="4803" y="8632"/>
                    <a:pt x="4833" y="8602"/>
                  </a:cubicBezTo>
                  <a:lnTo>
                    <a:pt x="4985" y="8602"/>
                  </a:lnTo>
                  <a:cubicBezTo>
                    <a:pt x="4985" y="8480"/>
                    <a:pt x="4985" y="8359"/>
                    <a:pt x="5016" y="8268"/>
                  </a:cubicBezTo>
                  <a:cubicBezTo>
                    <a:pt x="5016" y="8146"/>
                    <a:pt x="5046" y="7994"/>
                    <a:pt x="5046" y="7873"/>
                  </a:cubicBezTo>
                  <a:lnTo>
                    <a:pt x="5046" y="7812"/>
                  </a:lnTo>
                  <a:lnTo>
                    <a:pt x="5107" y="7812"/>
                  </a:lnTo>
                  <a:lnTo>
                    <a:pt x="14256" y="8784"/>
                  </a:lnTo>
                  <a:lnTo>
                    <a:pt x="14286" y="8784"/>
                  </a:lnTo>
                  <a:lnTo>
                    <a:pt x="14347" y="6991"/>
                  </a:lnTo>
                  <a:lnTo>
                    <a:pt x="14499" y="3951"/>
                  </a:lnTo>
                  <a:lnTo>
                    <a:pt x="14560" y="2371"/>
                  </a:lnTo>
                  <a:cubicBezTo>
                    <a:pt x="11520" y="2158"/>
                    <a:pt x="8359" y="1581"/>
                    <a:pt x="5411" y="973"/>
                  </a:cubicBezTo>
                  <a:cubicBezTo>
                    <a:pt x="4681" y="821"/>
                    <a:pt x="3952" y="699"/>
                    <a:pt x="3222" y="578"/>
                  </a:cubicBezTo>
                  <a:cubicBezTo>
                    <a:pt x="2250" y="395"/>
                    <a:pt x="1247" y="243"/>
                    <a:pt x="274"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8"/>
            <p:cNvSpPr/>
            <p:nvPr/>
          </p:nvSpPr>
          <p:spPr>
            <a:xfrm>
              <a:off x="2222202" y="1611698"/>
              <a:ext cx="461565" cy="497738"/>
            </a:xfrm>
            <a:custGeom>
              <a:rect b="b" l="l" r="r" t="t"/>
              <a:pathLst>
                <a:path extrusionOk="0" h="10031" w="9302">
                  <a:moveTo>
                    <a:pt x="2766" y="0"/>
                  </a:moveTo>
                  <a:cubicBezTo>
                    <a:pt x="2766" y="92"/>
                    <a:pt x="2766" y="183"/>
                    <a:pt x="2766" y="244"/>
                  </a:cubicBezTo>
                  <a:cubicBezTo>
                    <a:pt x="2766" y="365"/>
                    <a:pt x="2797" y="456"/>
                    <a:pt x="2797" y="548"/>
                  </a:cubicBezTo>
                  <a:lnTo>
                    <a:pt x="2797" y="608"/>
                  </a:lnTo>
                  <a:lnTo>
                    <a:pt x="2736" y="639"/>
                  </a:lnTo>
                  <a:cubicBezTo>
                    <a:pt x="1946" y="730"/>
                    <a:pt x="1094" y="791"/>
                    <a:pt x="152" y="791"/>
                  </a:cubicBezTo>
                  <a:lnTo>
                    <a:pt x="0" y="1064"/>
                  </a:lnTo>
                  <a:lnTo>
                    <a:pt x="487" y="2098"/>
                  </a:lnTo>
                  <a:lnTo>
                    <a:pt x="639" y="3192"/>
                  </a:lnTo>
                  <a:cubicBezTo>
                    <a:pt x="760" y="3830"/>
                    <a:pt x="730" y="3891"/>
                    <a:pt x="699" y="3982"/>
                  </a:cubicBezTo>
                  <a:cubicBezTo>
                    <a:pt x="699" y="4073"/>
                    <a:pt x="669" y="4165"/>
                    <a:pt x="699" y="4499"/>
                  </a:cubicBezTo>
                  <a:cubicBezTo>
                    <a:pt x="730" y="5259"/>
                    <a:pt x="973" y="5472"/>
                    <a:pt x="973" y="5472"/>
                  </a:cubicBezTo>
                  <a:lnTo>
                    <a:pt x="1125" y="5593"/>
                  </a:lnTo>
                  <a:lnTo>
                    <a:pt x="791" y="5593"/>
                  </a:lnTo>
                  <a:lnTo>
                    <a:pt x="791" y="5624"/>
                  </a:lnTo>
                  <a:cubicBezTo>
                    <a:pt x="791" y="5806"/>
                    <a:pt x="760" y="5867"/>
                    <a:pt x="699" y="5958"/>
                  </a:cubicBezTo>
                  <a:cubicBezTo>
                    <a:pt x="669" y="6019"/>
                    <a:pt x="639" y="6049"/>
                    <a:pt x="608" y="6140"/>
                  </a:cubicBezTo>
                  <a:cubicBezTo>
                    <a:pt x="456" y="6444"/>
                    <a:pt x="517" y="6475"/>
                    <a:pt x="639" y="6596"/>
                  </a:cubicBezTo>
                  <a:cubicBezTo>
                    <a:pt x="699" y="6657"/>
                    <a:pt x="821" y="6718"/>
                    <a:pt x="912" y="6870"/>
                  </a:cubicBezTo>
                  <a:cubicBezTo>
                    <a:pt x="1125" y="7143"/>
                    <a:pt x="1094" y="7660"/>
                    <a:pt x="1094" y="8116"/>
                  </a:cubicBezTo>
                  <a:cubicBezTo>
                    <a:pt x="1064" y="8298"/>
                    <a:pt x="1064" y="8481"/>
                    <a:pt x="1094" y="8633"/>
                  </a:cubicBezTo>
                  <a:cubicBezTo>
                    <a:pt x="1125" y="9058"/>
                    <a:pt x="1125" y="9605"/>
                    <a:pt x="1125" y="10001"/>
                  </a:cubicBezTo>
                  <a:lnTo>
                    <a:pt x="7569" y="10031"/>
                  </a:lnTo>
                  <a:lnTo>
                    <a:pt x="7690" y="10031"/>
                  </a:lnTo>
                  <a:cubicBezTo>
                    <a:pt x="7690" y="9818"/>
                    <a:pt x="7660" y="9514"/>
                    <a:pt x="7569" y="9332"/>
                  </a:cubicBezTo>
                  <a:cubicBezTo>
                    <a:pt x="7478" y="9089"/>
                    <a:pt x="7295" y="8937"/>
                    <a:pt x="7113" y="8906"/>
                  </a:cubicBezTo>
                  <a:lnTo>
                    <a:pt x="7022" y="8876"/>
                  </a:lnTo>
                  <a:cubicBezTo>
                    <a:pt x="6961" y="8876"/>
                    <a:pt x="6870" y="8876"/>
                    <a:pt x="6809" y="8815"/>
                  </a:cubicBezTo>
                  <a:cubicBezTo>
                    <a:pt x="6718" y="8785"/>
                    <a:pt x="6657" y="8694"/>
                    <a:pt x="6596" y="8633"/>
                  </a:cubicBezTo>
                  <a:cubicBezTo>
                    <a:pt x="6444" y="8390"/>
                    <a:pt x="6323" y="8146"/>
                    <a:pt x="6231" y="7873"/>
                  </a:cubicBezTo>
                  <a:cubicBezTo>
                    <a:pt x="6208" y="7877"/>
                    <a:pt x="6184" y="7879"/>
                    <a:pt x="6161" y="7879"/>
                  </a:cubicBezTo>
                  <a:cubicBezTo>
                    <a:pt x="6003" y="7879"/>
                    <a:pt x="5855" y="7792"/>
                    <a:pt x="5775" y="7660"/>
                  </a:cubicBezTo>
                  <a:cubicBezTo>
                    <a:pt x="5684" y="7478"/>
                    <a:pt x="5684" y="7295"/>
                    <a:pt x="5654" y="7143"/>
                  </a:cubicBezTo>
                  <a:cubicBezTo>
                    <a:pt x="5654" y="6779"/>
                    <a:pt x="5623" y="6323"/>
                    <a:pt x="5836" y="5958"/>
                  </a:cubicBezTo>
                  <a:cubicBezTo>
                    <a:pt x="5867" y="5897"/>
                    <a:pt x="5927" y="5806"/>
                    <a:pt x="5988" y="5745"/>
                  </a:cubicBezTo>
                  <a:cubicBezTo>
                    <a:pt x="6110" y="5563"/>
                    <a:pt x="6231" y="5380"/>
                    <a:pt x="6201" y="5198"/>
                  </a:cubicBezTo>
                  <a:lnTo>
                    <a:pt x="6171" y="5107"/>
                  </a:lnTo>
                  <a:cubicBezTo>
                    <a:pt x="6140" y="4985"/>
                    <a:pt x="6079" y="4833"/>
                    <a:pt x="6231" y="4742"/>
                  </a:cubicBezTo>
                  <a:cubicBezTo>
                    <a:pt x="6252" y="4732"/>
                    <a:pt x="6275" y="4729"/>
                    <a:pt x="6300" y="4729"/>
                  </a:cubicBezTo>
                  <a:cubicBezTo>
                    <a:pt x="6350" y="4729"/>
                    <a:pt x="6404" y="4742"/>
                    <a:pt x="6444" y="4742"/>
                  </a:cubicBezTo>
                  <a:lnTo>
                    <a:pt x="6475" y="4742"/>
                  </a:lnTo>
                  <a:cubicBezTo>
                    <a:pt x="6505" y="4773"/>
                    <a:pt x="6566" y="4773"/>
                    <a:pt x="6596" y="4773"/>
                  </a:cubicBezTo>
                  <a:lnTo>
                    <a:pt x="6626" y="4742"/>
                  </a:lnTo>
                  <a:lnTo>
                    <a:pt x="6718" y="4742"/>
                  </a:lnTo>
                  <a:lnTo>
                    <a:pt x="6748" y="4712"/>
                  </a:lnTo>
                  <a:lnTo>
                    <a:pt x="6809" y="4681"/>
                  </a:lnTo>
                  <a:lnTo>
                    <a:pt x="6870" y="4651"/>
                  </a:lnTo>
                  <a:lnTo>
                    <a:pt x="6930" y="4621"/>
                  </a:lnTo>
                  <a:lnTo>
                    <a:pt x="6961" y="4590"/>
                  </a:lnTo>
                  <a:lnTo>
                    <a:pt x="6991" y="4529"/>
                  </a:lnTo>
                  <a:lnTo>
                    <a:pt x="7022" y="4499"/>
                  </a:lnTo>
                  <a:lnTo>
                    <a:pt x="7082" y="4438"/>
                  </a:lnTo>
                  <a:lnTo>
                    <a:pt x="7082" y="4408"/>
                  </a:lnTo>
                  <a:lnTo>
                    <a:pt x="7143" y="4347"/>
                  </a:lnTo>
                  <a:lnTo>
                    <a:pt x="7143" y="4317"/>
                  </a:lnTo>
                  <a:cubicBezTo>
                    <a:pt x="6959" y="4408"/>
                    <a:pt x="6741" y="4500"/>
                    <a:pt x="6579" y="4500"/>
                  </a:cubicBezTo>
                  <a:cubicBezTo>
                    <a:pt x="6527" y="4500"/>
                    <a:pt x="6481" y="4491"/>
                    <a:pt x="6444" y="4469"/>
                  </a:cubicBezTo>
                  <a:cubicBezTo>
                    <a:pt x="6383" y="4377"/>
                    <a:pt x="6353" y="4256"/>
                    <a:pt x="6383" y="4073"/>
                  </a:cubicBezTo>
                  <a:cubicBezTo>
                    <a:pt x="6444" y="3769"/>
                    <a:pt x="6961" y="3374"/>
                    <a:pt x="7538" y="2979"/>
                  </a:cubicBezTo>
                  <a:cubicBezTo>
                    <a:pt x="7660" y="2888"/>
                    <a:pt x="7782" y="2797"/>
                    <a:pt x="7842" y="2766"/>
                  </a:cubicBezTo>
                  <a:cubicBezTo>
                    <a:pt x="7964" y="2645"/>
                    <a:pt x="8146" y="2554"/>
                    <a:pt x="8359" y="2462"/>
                  </a:cubicBezTo>
                  <a:cubicBezTo>
                    <a:pt x="8785" y="2219"/>
                    <a:pt x="9301" y="1946"/>
                    <a:pt x="9241" y="1642"/>
                  </a:cubicBezTo>
                  <a:cubicBezTo>
                    <a:pt x="9159" y="1634"/>
                    <a:pt x="9078" y="1630"/>
                    <a:pt x="8996" y="1630"/>
                  </a:cubicBezTo>
                  <a:cubicBezTo>
                    <a:pt x="8774" y="1630"/>
                    <a:pt x="8551" y="1658"/>
                    <a:pt x="8329" y="1703"/>
                  </a:cubicBezTo>
                  <a:cubicBezTo>
                    <a:pt x="8070" y="1721"/>
                    <a:pt x="7800" y="1751"/>
                    <a:pt x="7533" y="1751"/>
                  </a:cubicBezTo>
                  <a:cubicBezTo>
                    <a:pt x="7360" y="1751"/>
                    <a:pt x="7189" y="1738"/>
                    <a:pt x="7022" y="1703"/>
                  </a:cubicBezTo>
                  <a:cubicBezTo>
                    <a:pt x="6718" y="1611"/>
                    <a:pt x="6566" y="1490"/>
                    <a:pt x="6414" y="1338"/>
                  </a:cubicBezTo>
                  <a:cubicBezTo>
                    <a:pt x="6353" y="1277"/>
                    <a:pt x="6262" y="1186"/>
                    <a:pt x="6171" y="1125"/>
                  </a:cubicBezTo>
                  <a:cubicBezTo>
                    <a:pt x="6024" y="1020"/>
                    <a:pt x="5964" y="988"/>
                    <a:pt x="5900" y="988"/>
                  </a:cubicBezTo>
                  <a:cubicBezTo>
                    <a:pt x="5872" y="988"/>
                    <a:pt x="5843" y="994"/>
                    <a:pt x="5806" y="1003"/>
                  </a:cubicBezTo>
                  <a:lnTo>
                    <a:pt x="5471" y="1003"/>
                  </a:lnTo>
                  <a:cubicBezTo>
                    <a:pt x="5228" y="1003"/>
                    <a:pt x="5076" y="973"/>
                    <a:pt x="4924" y="912"/>
                  </a:cubicBezTo>
                  <a:cubicBezTo>
                    <a:pt x="4833" y="882"/>
                    <a:pt x="4772" y="851"/>
                    <a:pt x="4681" y="821"/>
                  </a:cubicBezTo>
                  <a:cubicBezTo>
                    <a:pt x="4641" y="811"/>
                    <a:pt x="4593" y="808"/>
                    <a:pt x="4543" y="808"/>
                  </a:cubicBezTo>
                  <a:cubicBezTo>
                    <a:pt x="4441" y="808"/>
                    <a:pt x="4327" y="821"/>
                    <a:pt x="4225" y="821"/>
                  </a:cubicBezTo>
                  <a:cubicBezTo>
                    <a:pt x="4012" y="821"/>
                    <a:pt x="3800" y="821"/>
                    <a:pt x="3648" y="760"/>
                  </a:cubicBezTo>
                  <a:cubicBezTo>
                    <a:pt x="3405" y="669"/>
                    <a:pt x="3131" y="365"/>
                    <a:pt x="2857" y="122"/>
                  </a:cubicBezTo>
                  <a:cubicBezTo>
                    <a:pt x="2827" y="61"/>
                    <a:pt x="2797" y="31"/>
                    <a:pt x="2766"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8"/>
            <p:cNvSpPr/>
            <p:nvPr/>
          </p:nvSpPr>
          <p:spPr>
            <a:xfrm>
              <a:off x="2682184" y="1736891"/>
              <a:ext cx="380139" cy="197636"/>
            </a:xfrm>
            <a:custGeom>
              <a:rect b="b" l="l" r="r" t="t"/>
              <a:pathLst>
                <a:path extrusionOk="0" h="3983" w="7661">
                  <a:moveTo>
                    <a:pt x="2159" y="0"/>
                  </a:moveTo>
                  <a:lnTo>
                    <a:pt x="2159" y="0"/>
                  </a:lnTo>
                  <a:cubicBezTo>
                    <a:pt x="1764" y="122"/>
                    <a:pt x="1369" y="517"/>
                    <a:pt x="974" y="912"/>
                  </a:cubicBezTo>
                  <a:cubicBezTo>
                    <a:pt x="639" y="1246"/>
                    <a:pt x="335" y="1581"/>
                    <a:pt x="1" y="1702"/>
                  </a:cubicBezTo>
                  <a:lnTo>
                    <a:pt x="31" y="1702"/>
                  </a:lnTo>
                  <a:lnTo>
                    <a:pt x="122" y="1763"/>
                  </a:lnTo>
                  <a:cubicBezTo>
                    <a:pt x="183" y="1824"/>
                    <a:pt x="183" y="1915"/>
                    <a:pt x="183" y="2006"/>
                  </a:cubicBezTo>
                  <a:lnTo>
                    <a:pt x="214" y="2067"/>
                  </a:lnTo>
                  <a:cubicBezTo>
                    <a:pt x="244" y="2250"/>
                    <a:pt x="426" y="2401"/>
                    <a:pt x="639" y="2462"/>
                  </a:cubicBezTo>
                  <a:cubicBezTo>
                    <a:pt x="730" y="2462"/>
                    <a:pt x="791" y="2493"/>
                    <a:pt x="882" y="2493"/>
                  </a:cubicBezTo>
                  <a:lnTo>
                    <a:pt x="1126" y="2493"/>
                  </a:lnTo>
                  <a:cubicBezTo>
                    <a:pt x="1369" y="2493"/>
                    <a:pt x="1642" y="2493"/>
                    <a:pt x="1855" y="2645"/>
                  </a:cubicBezTo>
                  <a:cubicBezTo>
                    <a:pt x="1946" y="2675"/>
                    <a:pt x="2037" y="2766"/>
                    <a:pt x="2098" y="2827"/>
                  </a:cubicBezTo>
                  <a:cubicBezTo>
                    <a:pt x="2159" y="2888"/>
                    <a:pt x="2220" y="2949"/>
                    <a:pt x="2311" y="2979"/>
                  </a:cubicBezTo>
                  <a:cubicBezTo>
                    <a:pt x="2341" y="3009"/>
                    <a:pt x="2372" y="3040"/>
                    <a:pt x="2402" y="3040"/>
                  </a:cubicBezTo>
                  <a:cubicBezTo>
                    <a:pt x="2493" y="3101"/>
                    <a:pt x="2585" y="3161"/>
                    <a:pt x="2676" y="3253"/>
                  </a:cubicBezTo>
                  <a:cubicBezTo>
                    <a:pt x="2737" y="3313"/>
                    <a:pt x="2767" y="3435"/>
                    <a:pt x="2797" y="3526"/>
                  </a:cubicBezTo>
                  <a:cubicBezTo>
                    <a:pt x="2828" y="3587"/>
                    <a:pt x="2828" y="3617"/>
                    <a:pt x="2858" y="3678"/>
                  </a:cubicBezTo>
                  <a:cubicBezTo>
                    <a:pt x="2858" y="3739"/>
                    <a:pt x="2919" y="3769"/>
                    <a:pt x="2949" y="3830"/>
                  </a:cubicBezTo>
                  <a:lnTo>
                    <a:pt x="2980" y="3860"/>
                  </a:lnTo>
                  <a:cubicBezTo>
                    <a:pt x="3010" y="3891"/>
                    <a:pt x="3071" y="3921"/>
                    <a:pt x="3101" y="3952"/>
                  </a:cubicBezTo>
                  <a:lnTo>
                    <a:pt x="3132" y="3982"/>
                  </a:lnTo>
                  <a:cubicBezTo>
                    <a:pt x="3132" y="3921"/>
                    <a:pt x="3162" y="3891"/>
                    <a:pt x="3162" y="3860"/>
                  </a:cubicBezTo>
                  <a:cubicBezTo>
                    <a:pt x="3253" y="3708"/>
                    <a:pt x="3314" y="3526"/>
                    <a:pt x="3375" y="3374"/>
                  </a:cubicBezTo>
                  <a:cubicBezTo>
                    <a:pt x="3588" y="2766"/>
                    <a:pt x="3770" y="2705"/>
                    <a:pt x="4287" y="2645"/>
                  </a:cubicBezTo>
                  <a:cubicBezTo>
                    <a:pt x="4682" y="2614"/>
                    <a:pt x="4955" y="2462"/>
                    <a:pt x="5351" y="2250"/>
                  </a:cubicBezTo>
                  <a:lnTo>
                    <a:pt x="5381" y="2219"/>
                  </a:lnTo>
                  <a:cubicBezTo>
                    <a:pt x="5723" y="2014"/>
                    <a:pt x="5962" y="1911"/>
                    <a:pt x="6279" y="1911"/>
                  </a:cubicBezTo>
                  <a:cubicBezTo>
                    <a:pt x="6384" y="1911"/>
                    <a:pt x="6498" y="1923"/>
                    <a:pt x="6627" y="1946"/>
                  </a:cubicBezTo>
                  <a:cubicBezTo>
                    <a:pt x="6658" y="1976"/>
                    <a:pt x="6718" y="1976"/>
                    <a:pt x="6779" y="2006"/>
                  </a:cubicBezTo>
                  <a:cubicBezTo>
                    <a:pt x="6955" y="2041"/>
                    <a:pt x="7110" y="2077"/>
                    <a:pt x="7274" y="2077"/>
                  </a:cubicBezTo>
                  <a:cubicBezTo>
                    <a:pt x="7394" y="2077"/>
                    <a:pt x="7519" y="2058"/>
                    <a:pt x="7661" y="2006"/>
                  </a:cubicBezTo>
                  <a:cubicBezTo>
                    <a:pt x="7539" y="1885"/>
                    <a:pt x="7478" y="1763"/>
                    <a:pt x="7417" y="1642"/>
                  </a:cubicBezTo>
                  <a:cubicBezTo>
                    <a:pt x="7387" y="1520"/>
                    <a:pt x="7357" y="1429"/>
                    <a:pt x="7265" y="1338"/>
                  </a:cubicBezTo>
                  <a:cubicBezTo>
                    <a:pt x="7083" y="1125"/>
                    <a:pt x="6840" y="1094"/>
                    <a:pt x="6597" y="1064"/>
                  </a:cubicBezTo>
                  <a:cubicBezTo>
                    <a:pt x="6506" y="1064"/>
                    <a:pt x="6414" y="1064"/>
                    <a:pt x="6354" y="1034"/>
                  </a:cubicBezTo>
                  <a:cubicBezTo>
                    <a:pt x="6232" y="1003"/>
                    <a:pt x="6141" y="973"/>
                    <a:pt x="6019" y="942"/>
                  </a:cubicBezTo>
                  <a:cubicBezTo>
                    <a:pt x="5879" y="896"/>
                    <a:pt x="5721" y="831"/>
                    <a:pt x="5573" y="831"/>
                  </a:cubicBezTo>
                  <a:cubicBezTo>
                    <a:pt x="5528" y="831"/>
                    <a:pt x="5484" y="837"/>
                    <a:pt x="5442" y="851"/>
                  </a:cubicBezTo>
                  <a:cubicBezTo>
                    <a:pt x="5320" y="882"/>
                    <a:pt x="5199" y="973"/>
                    <a:pt x="5077" y="1064"/>
                  </a:cubicBezTo>
                  <a:cubicBezTo>
                    <a:pt x="4955" y="1155"/>
                    <a:pt x="4864" y="1246"/>
                    <a:pt x="4712" y="1307"/>
                  </a:cubicBezTo>
                  <a:lnTo>
                    <a:pt x="4621" y="1338"/>
                  </a:lnTo>
                  <a:cubicBezTo>
                    <a:pt x="4244" y="1489"/>
                    <a:pt x="3699" y="1702"/>
                    <a:pt x="3265" y="1702"/>
                  </a:cubicBezTo>
                  <a:cubicBezTo>
                    <a:pt x="3174" y="1702"/>
                    <a:pt x="3089" y="1693"/>
                    <a:pt x="3010" y="1672"/>
                  </a:cubicBezTo>
                  <a:cubicBezTo>
                    <a:pt x="2889" y="1642"/>
                    <a:pt x="2797" y="1611"/>
                    <a:pt x="2706" y="1581"/>
                  </a:cubicBezTo>
                  <a:cubicBezTo>
                    <a:pt x="2615" y="1520"/>
                    <a:pt x="2493" y="1459"/>
                    <a:pt x="2281" y="1459"/>
                  </a:cubicBezTo>
                  <a:cubicBezTo>
                    <a:pt x="2220" y="1459"/>
                    <a:pt x="2159" y="1490"/>
                    <a:pt x="2098" y="1490"/>
                  </a:cubicBezTo>
                  <a:cubicBezTo>
                    <a:pt x="2045" y="1516"/>
                    <a:pt x="1987" y="1537"/>
                    <a:pt x="1928" y="1537"/>
                  </a:cubicBezTo>
                  <a:cubicBezTo>
                    <a:pt x="1850" y="1537"/>
                    <a:pt x="1772" y="1502"/>
                    <a:pt x="1703" y="1398"/>
                  </a:cubicBezTo>
                  <a:cubicBezTo>
                    <a:pt x="1521" y="1155"/>
                    <a:pt x="1764" y="699"/>
                    <a:pt x="2007" y="304"/>
                  </a:cubicBezTo>
                  <a:cubicBezTo>
                    <a:pt x="2068" y="183"/>
                    <a:pt x="2129" y="91"/>
                    <a:pt x="2159"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8"/>
            <p:cNvSpPr/>
            <p:nvPr/>
          </p:nvSpPr>
          <p:spPr>
            <a:xfrm>
              <a:off x="2507272" y="1818319"/>
              <a:ext cx="345405" cy="359001"/>
            </a:xfrm>
            <a:custGeom>
              <a:rect b="b" l="l" r="r" t="t"/>
              <a:pathLst>
                <a:path extrusionOk="0" h="7235" w="6961">
                  <a:moveTo>
                    <a:pt x="1763" y="1"/>
                  </a:moveTo>
                  <a:cubicBezTo>
                    <a:pt x="1763" y="1"/>
                    <a:pt x="1702" y="1"/>
                    <a:pt x="1611" y="61"/>
                  </a:cubicBezTo>
                  <a:lnTo>
                    <a:pt x="1550" y="183"/>
                  </a:lnTo>
                  <a:cubicBezTo>
                    <a:pt x="1344" y="543"/>
                    <a:pt x="1073" y="751"/>
                    <a:pt x="829" y="751"/>
                  </a:cubicBezTo>
                  <a:cubicBezTo>
                    <a:pt x="785" y="751"/>
                    <a:pt x="741" y="744"/>
                    <a:pt x="699" y="730"/>
                  </a:cubicBezTo>
                  <a:lnTo>
                    <a:pt x="638" y="730"/>
                  </a:lnTo>
                  <a:cubicBezTo>
                    <a:pt x="618" y="730"/>
                    <a:pt x="598" y="717"/>
                    <a:pt x="578" y="717"/>
                  </a:cubicBezTo>
                  <a:cubicBezTo>
                    <a:pt x="567" y="717"/>
                    <a:pt x="557" y="720"/>
                    <a:pt x="547" y="730"/>
                  </a:cubicBezTo>
                  <a:cubicBezTo>
                    <a:pt x="486" y="730"/>
                    <a:pt x="517" y="791"/>
                    <a:pt x="547" y="912"/>
                  </a:cubicBezTo>
                  <a:lnTo>
                    <a:pt x="578" y="1004"/>
                  </a:lnTo>
                  <a:cubicBezTo>
                    <a:pt x="638" y="1247"/>
                    <a:pt x="486" y="1460"/>
                    <a:pt x="334" y="1672"/>
                  </a:cubicBezTo>
                  <a:cubicBezTo>
                    <a:pt x="274" y="1733"/>
                    <a:pt x="213" y="1794"/>
                    <a:pt x="182" y="1885"/>
                  </a:cubicBezTo>
                  <a:cubicBezTo>
                    <a:pt x="0" y="2189"/>
                    <a:pt x="30" y="2615"/>
                    <a:pt x="30" y="2979"/>
                  </a:cubicBezTo>
                  <a:cubicBezTo>
                    <a:pt x="61" y="3131"/>
                    <a:pt x="61" y="3283"/>
                    <a:pt x="152" y="3435"/>
                  </a:cubicBezTo>
                  <a:cubicBezTo>
                    <a:pt x="199" y="3530"/>
                    <a:pt x="303" y="3607"/>
                    <a:pt x="403" y="3607"/>
                  </a:cubicBezTo>
                  <a:cubicBezTo>
                    <a:pt x="432" y="3607"/>
                    <a:pt x="460" y="3601"/>
                    <a:pt x="486" y="3587"/>
                  </a:cubicBezTo>
                  <a:lnTo>
                    <a:pt x="547" y="3557"/>
                  </a:lnTo>
                  <a:lnTo>
                    <a:pt x="578" y="3618"/>
                  </a:lnTo>
                  <a:cubicBezTo>
                    <a:pt x="669" y="3891"/>
                    <a:pt x="790" y="4165"/>
                    <a:pt x="942" y="4378"/>
                  </a:cubicBezTo>
                  <a:cubicBezTo>
                    <a:pt x="1003" y="4469"/>
                    <a:pt x="1033" y="4530"/>
                    <a:pt x="1125" y="4560"/>
                  </a:cubicBezTo>
                  <a:cubicBezTo>
                    <a:pt x="1155" y="4590"/>
                    <a:pt x="1216" y="4590"/>
                    <a:pt x="1277" y="4590"/>
                  </a:cubicBezTo>
                  <a:lnTo>
                    <a:pt x="1398" y="4590"/>
                  </a:lnTo>
                  <a:cubicBezTo>
                    <a:pt x="1641" y="4651"/>
                    <a:pt x="1854" y="4833"/>
                    <a:pt x="1945" y="5137"/>
                  </a:cubicBezTo>
                  <a:cubicBezTo>
                    <a:pt x="2037" y="5350"/>
                    <a:pt x="2067" y="5685"/>
                    <a:pt x="2067" y="5928"/>
                  </a:cubicBezTo>
                  <a:lnTo>
                    <a:pt x="2067" y="6019"/>
                  </a:lnTo>
                  <a:lnTo>
                    <a:pt x="1945" y="6019"/>
                  </a:lnTo>
                  <a:lnTo>
                    <a:pt x="2006" y="6080"/>
                  </a:lnTo>
                  <a:cubicBezTo>
                    <a:pt x="2037" y="6140"/>
                    <a:pt x="2097" y="6201"/>
                    <a:pt x="2128" y="6292"/>
                  </a:cubicBezTo>
                  <a:cubicBezTo>
                    <a:pt x="2158" y="6323"/>
                    <a:pt x="2158" y="6384"/>
                    <a:pt x="2158" y="6414"/>
                  </a:cubicBezTo>
                  <a:lnTo>
                    <a:pt x="2158" y="6475"/>
                  </a:lnTo>
                  <a:cubicBezTo>
                    <a:pt x="2219" y="6809"/>
                    <a:pt x="2644" y="7083"/>
                    <a:pt x="3040" y="7235"/>
                  </a:cubicBezTo>
                  <a:lnTo>
                    <a:pt x="6778" y="7235"/>
                  </a:lnTo>
                  <a:cubicBezTo>
                    <a:pt x="6687" y="6596"/>
                    <a:pt x="6778" y="5928"/>
                    <a:pt x="6839" y="5441"/>
                  </a:cubicBezTo>
                  <a:lnTo>
                    <a:pt x="6839" y="5350"/>
                  </a:lnTo>
                  <a:cubicBezTo>
                    <a:pt x="6900" y="4682"/>
                    <a:pt x="6961" y="4226"/>
                    <a:pt x="6657" y="3618"/>
                  </a:cubicBezTo>
                  <a:cubicBezTo>
                    <a:pt x="6596" y="3526"/>
                    <a:pt x="6535" y="3466"/>
                    <a:pt x="6505" y="3435"/>
                  </a:cubicBezTo>
                  <a:cubicBezTo>
                    <a:pt x="6383" y="3283"/>
                    <a:pt x="6353" y="3223"/>
                    <a:pt x="6444" y="2858"/>
                  </a:cubicBezTo>
                  <a:cubicBezTo>
                    <a:pt x="6505" y="2706"/>
                    <a:pt x="6535" y="2584"/>
                    <a:pt x="6596" y="2463"/>
                  </a:cubicBezTo>
                  <a:lnTo>
                    <a:pt x="6565" y="2432"/>
                  </a:lnTo>
                  <a:cubicBezTo>
                    <a:pt x="6505" y="2402"/>
                    <a:pt x="6444" y="2371"/>
                    <a:pt x="6383" y="2311"/>
                  </a:cubicBezTo>
                  <a:lnTo>
                    <a:pt x="6383" y="2280"/>
                  </a:lnTo>
                  <a:cubicBezTo>
                    <a:pt x="6322" y="2219"/>
                    <a:pt x="6262" y="2159"/>
                    <a:pt x="6231" y="2098"/>
                  </a:cubicBezTo>
                  <a:cubicBezTo>
                    <a:pt x="6231" y="2037"/>
                    <a:pt x="6201" y="1976"/>
                    <a:pt x="6201" y="1916"/>
                  </a:cubicBezTo>
                  <a:cubicBezTo>
                    <a:pt x="6170" y="1824"/>
                    <a:pt x="6140" y="1764"/>
                    <a:pt x="6079" y="1672"/>
                  </a:cubicBezTo>
                  <a:cubicBezTo>
                    <a:pt x="6018" y="1612"/>
                    <a:pt x="5958" y="1581"/>
                    <a:pt x="5866" y="1520"/>
                  </a:cubicBezTo>
                  <a:cubicBezTo>
                    <a:pt x="5836" y="1520"/>
                    <a:pt x="5775" y="1490"/>
                    <a:pt x="5745" y="1460"/>
                  </a:cubicBezTo>
                  <a:cubicBezTo>
                    <a:pt x="5684" y="1399"/>
                    <a:pt x="5593" y="1338"/>
                    <a:pt x="5532" y="1277"/>
                  </a:cubicBezTo>
                  <a:cubicBezTo>
                    <a:pt x="5471" y="1216"/>
                    <a:pt x="5380" y="1156"/>
                    <a:pt x="5319" y="1095"/>
                  </a:cubicBezTo>
                  <a:cubicBezTo>
                    <a:pt x="5106" y="1004"/>
                    <a:pt x="4894" y="1004"/>
                    <a:pt x="4651" y="1004"/>
                  </a:cubicBezTo>
                  <a:cubicBezTo>
                    <a:pt x="4559" y="1004"/>
                    <a:pt x="4468" y="1004"/>
                    <a:pt x="4407" y="973"/>
                  </a:cubicBezTo>
                  <a:cubicBezTo>
                    <a:pt x="4043" y="973"/>
                    <a:pt x="3647" y="791"/>
                    <a:pt x="3587" y="426"/>
                  </a:cubicBezTo>
                  <a:lnTo>
                    <a:pt x="3587" y="365"/>
                  </a:lnTo>
                  <a:cubicBezTo>
                    <a:pt x="3587" y="305"/>
                    <a:pt x="3587" y="274"/>
                    <a:pt x="3556" y="244"/>
                  </a:cubicBezTo>
                  <a:lnTo>
                    <a:pt x="3556" y="213"/>
                  </a:lnTo>
                  <a:cubicBezTo>
                    <a:pt x="3526" y="183"/>
                    <a:pt x="3465" y="183"/>
                    <a:pt x="3435" y="183"/>
                  </a:cubicBezTo>
                  <a:lnTo>
                    <a:pt x="3252" y="122"/>
                  </a:lnTo>
                  <a:cubicBezTo>
                    <a:pt x="3009" y="183"/>
                    <a:pt x="2675" y="213"/>
                    <a:pt x="2523" y="213"/>
                  </a:cubicBezTo>
                  <a:cubicBezTo>
                    <a:pt x="2492" y="213"/>
                    <a:pt x="2432" y="213"/>
                    <a:pt x="2371" y="244"/>
                  </a:cubicBezTo>
                  <a:cubicBezTo>
                    <a:pt x="2310" y="244"/>
                    <a:pt x="2249" y="257"/>
                    <a:pt x="2188" y="257"/>
                  </a:cubicBezTo>
                  <a:cubicBezTo>
                    <a:pt x="2158" y="257"/>
                    <a:pt x="2128" y="254"/>
                    <a:pt x="2097" y="244"/>
                  </a:cubicBezTo>
                  <a:cubicBezTo>
                    <a:pt x="2006" y="244"/>
                    <a:pt x="1945" y="183"/>
                    <a:pt x="1885" y="92"/>
                  </a:cubicBezTo>
                  <a:cubicBezTo>
                    <a:pt x="1854" y="61"/>
                    <a:pt x="1793" y="1"/>
                    <a:pt x="1763"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8"/>
            <p:cNvSpPr/>
            <p:nvPr/>
          </p:nvSpPr>
          <p:spPr>
            <a:xfrm>
              <a:off x="443953" y="1649410"/>
              <a:ext cx="546018" cy="457050"/>
            </a:xfrm>
            <a:custGeom>
              <a:rect b="b" l="l" r="r" t="t"/>
              <a:pathLst>
                <a:path extrusionOk="0" h="9211" w="11004">
                  <a:moveTo>
                    <a:pt x="1490" y="0"/>
                  </a:moveTo>
                  <a:cubicBezTo>
                    <a:pt x="1520" y="61"/>
                    <a:pt x="1520" y="152"/>
                    <a:pt x="1551" y="213"/>
                  </a:cubicBezTo>
                  <a:cubicBezTo>
                    <a:pt x="1581" y="274"/>
                    <a:pt x="1581" y="365"/>
                    <a:pt x="1612" y="426"/>
                  </a:cubicBezTo>
                  <a:cubicBezTo>
                    <a:pt x="1794" y="1003"/>
                    <a:pt x="1855" y="1520"/>
                    <a:pt x="1581" y="2158"/>
                  </a:cubicBezTo>
                  <a:cubicBezTo>
                    <a:pt x="1520" y="2310"/>
                    <a:pt x="1399" y="2462"/>
                    <a:pt x="1277" y="2614"/>
                  </a:cubicBezTo>
                  <a:cubicBezTo>
                    <a:pt x="1156" y="2766"/>
                    <a:pt x="1034" y="2918"/>
                    <a:pt x="973" y="3070"/>
                  </a:cubicBezTo>
                  <a:cubicBezTo>
                    <a:pt x="943" y="3192"/>
                    <a:pt x="973" y="3283"/>
                    <a:pt x="1004" y="3405"/>
                  </a:cubicBezTo>
                  <a:cubicBezTo>
                    <a:pt x="1034" y="3465"/>
                    <a:pt x="1065" y="3557"/>
                    <a:pt x="1065" y="3648"/>
                  </a:cubicBezTo>
                  <a:cubicBezTo>
                    <a:pt x="1156" y="4043"/>
                    <a:pt x="1065" y="4347"/>
                    <a:pt x="943" y="4742"/>
                  </a:cubicBezTo>
                  <a:lnTo>
                    <a:pt x="882" y="4894"/>
                  </a:lnTo>
                  <a:cubicBezTo>
                    <a:pt x="669" y="5563"/>
                    <a:pt x="517" y="6140"/>
                    <a:pt x="365" y="6870"/>
                  </a:cubicBezTo>
                  <a:cubicBezTo>
                    <a:pt x="305" y="7143"/>
                    <a:pt x="183" y="7386"/>
                    <a:pt x="1" y="7660"/>
                  </a:cubicBezTo>
                  <a:lnTo>
                    <a:pt x="122" y="7690"/>
                  </a:lnTo>
                  <a:cubicBezTo>
                    <a:pt x="183" y="7721"/>
                    <a:pt x="244" y="7751"/>
                    <a:pt x="305" y="7751"/>
                  </a:cubicBezTo>
                  <a:cubicBezTo>
                    <a:pt x="335" y="7782"/>
                    <a:pt x="396" y="7782"/>
                    <a:pt x="457" y="7812"/>
                  </a:cubicBezTo>
                  <a:cubicBezTo>
                    <a:pt x="517" y="7812"/>
                    <a:pt x="578" y="7842"/>
                    <a:pt x="639" y="7842"/>
                  </a:cubicBezTo>
                  <a:cubicBezTo>
                    <a:pt x="700" y="7873"/>
                    <a:pt x="761" y="7873"/>
                    <a:pt x="791" y="7903"/>
                  </a:cubicBezTo>
                  <a:cubicBezTo>
                    <a:pt x="852" y="7903"/>
                    <a:pt x="913" y="7934"/>
                    <a:pt x="973" y="7934"/>
                  </a:cubicBezTo>
                  <a:cubicBezTo>
                    <a:pt x="1034" y="7964"/>
                    <a:pt x="1095" y="7964"/>
                    <a:pt x="1156" y="7994"/>
                  </a:cubicBezTo>
                  <a:cubicBezTo>
                    <a:pt x="1217" y="7994"/>
                    <a:pt x="1277" y="8025"/>
                    <a:pt x="1308" y="8025"/>
                  </a:cubicBezTo>
                  <a:cubicBezTo>
                    <a:pt x="1368" y="8055"/>
                    <a:pt x="1429" y="8055"/>
                    <a:pt x="1490" y="8055"/>
                  </a:cubicBezTo>
                  <a:cubicBezTo>
                    <a:pt x="1551" y="8086"/>
                    <a:pt x="1612" y="8086"/>
                    <a:pt x="1672" y="8086"/>
                  </a:cubicBezTo>
                  <a:cubicBezTo>
                    <a:pt x="1733" y="8116"/>
                    <a:pt x="1794" y="8116"/>
                    <a:pt x="1855" y="8116"/>
                  </a:cubicBezTo>
                  <a:cubicBezTo>
                    <a:pt x="1916" y="8146"/>
                    <a:pt x="1946" y="8146"/>
                    <a:pt x="2007" y="8146"/>
                  </a:cubicBezTo>
                  <a:cubicBezTo>
                    <a:pt x="2068" y="8146"/>
                    <a:pt x="2159" y="8177"/>
                    <a:pt x="2220" y="8177"/>
                  </a:cubicBezTo>
                  <a:lnTo>
                    <a:pt x="2372" y="8177"/>
                  </a:lnTo>
                  <a:cubicBezTo>
                    <a:pt x="2463" y="8207"/>
                    <a:pt x="2584" y="8207"/>
                    <a:pt x="2706" y="8207"/>
                  </a:cubicBezTo>
                  <a:lnTo>
                    <a:pt x="3679" y="8207"/>
                  </a:lnTo>
                  <a:cubicBezTo>
                    <a:pt x="3922" y="8237"/>
                    <a:pt x="4195" y="8268"/>
                    <a:pt x="4438" y="8329"/>
                  </a:cubicBezTo>
                  <a:lnTo>
                    <a:pt x="7174" y="8785"/>
                  </a:lnTo>
                  <a:cubicBezTo>
                    <a:pt x="7539" y="8845"/>
                    <a:pt x="7904" y="8906"/>
                    <a:pt x="8268" y="8997"/>
                  </a:cubicBezTo>
                  <a:cubicBezTo>
                    <a:pt x="8329" y="9028"/>
                    <a:pt x="8390" y="9028"/>
                    <a:pt x="8451" y="9058"/>
                  </a:cubicBezTo>
                  <a:lnTo>
                    <a:pt x="8511" y="9089"/>
                  </a:lnTo>
                  <a:cubicBezTo>
                    <a:pt x="8633" y="9119"/>
                    <a:pt x="8755" y="9180"/>
                    <a:pt x="8876" y="9210"/>
                  </a:cubicBezTo>
                  <a:lnTo>
                    <a:pt x="9484" y="6839"/>
                  </a:lnTo>
                  <a:cubicBezTo>
                    <a:pt x="9515" y="6718"/>
                    <a:pt x="9545" y="6596"/>
                    <a:pt x="9606" y="6475"/>
                  </a:cubicBezTo>
                  <a:cubicBezTo>
                    <a:pt x="9636" y="6414"/>
                    <a:pt x="9667" y="6353"/>
                    <a:pt x="9697" y="6323"/>
                  </a:cubicBezTo>
                  <a:cubicBezTo>
                    <a:pt x="9758" y="6262"/>
                    <a:pt x="9788" y="6201"/>
                    <a:pt x="9818" y="6110"/>
                  </a:cubicBezTo>
                  <a:cubicBezTo>
                    <a:pt x="9910" y="5927"/>
                    <a:pt x="9879" y="5684"/>
                    <a:pt x="9879" y="5441"/>
                  </a:cubicBezTo>
                  <a:cubicBezTo>
                    <a:pt x="9849" y="5289"/>
                    <a:pt x="9818" y="5107"/>
                    <a:pt x="9849" y="4924"/>
                  </a:cubicBezTo>
                  <a:cubicBezTo>
                    <a:pt x="9910" y="4499"/>
                    <a:pt x="10214" y="4164"/>
                    <a:pt x="10518" y="3861"/>
                  </a:cubicBezTo>
                  <a:cubicBezTo>
                    <a:pt x="10730" y="3648"/>
                    <a:pt x="10943" y="3435"/>
                    <a:pt x="10974" y="3161"/>
                  </a:cubicBezTo>
                  <a:cubicBezTo>
                    <a:pt x="11004" y="2949"/>
                    <a:pt x="10913" y="2736"/>
                    <a:pt x="10791" y="2493"/>
                  </a:cubicBezTo>
                  <a:cubicBezTo>
                    <a:pt x="10761" y="2462"/>
                    <a:pt x="10730" y="2432"/>
                    <a:pt x="10730" y="2371"/>
                  </a:cubicBezTo>
                  <a:lnTo>
                    <a:pt x="10670" y="2371"/>
                  </a:lnTo>
                  <a:cubicBezTo>
                    <a:pt x="10639" y="2341"/>
                    <a:pt x="10609" y="2310"/>
                    <a:pt x="10578" y="2280"/>
                  </a:cubicBezTo>
                  <a:lnTo>
                    <a:pt x="10518" y="2280"/>
                  </a:lnTo>
                  <a:cubicBezTo>
                    <a:pt x="10487" y="2250"/>
                    <a:pt x="10457" y="2250"/>
                    <a:pt x="10396" y="2219"/>
                  </a:cubicBezTo>
                  <a:lnTo>
                    <a:pt x="10366" y="2219"/>
                  </a:lnTo>
                  <a:cubicBezTo>
                    <a:pt x="10335" y="2219"/>
                    <a:pt x="10274" y="2189"/>
                    <a:pt x="10244" y="2189"/>
                  </a:cubicBezTo>
                  <a:lnTo>
                    <a:pt x="10214" y="2189"/>
                  </a:lnTo>
                  <a:lnTo>
                    <a:pt x="10062" y="2158"/>
                  </a:lnTo>
                  <a:cubicBezTo>
                    <a:pt x="9991" y="2148"/>
                    <a:pt x="9916" y="2145"/>
                    <a:pt x="9841" y="2145"/>
                  </a:cubicBezTo>
                  <a:cubicBezTo>
                    <a:pt x="9690" y="2145"/>
                    <a:pt x="9535" y="2158"/>
                    <a:pt x="9393" y="2158"/>
                  </a:cubicBezTo>
                  <a:lnTo>
                    <a:pt x="9028" y="2158"/>
                  </a:lnTo>
                  <a:cubicBezTo>
                    <a:pt x="8971" y="2167"/>
                    <a:pt x="8914" y="2170"/>
                    <a:pt x="8858" y="2170"/>
                  </a:cubicBezTo>
                  <a:cubicBezTo>
                    <a:pt x="8704" y="2170"/>
                    <a:pt x="8554" y="2142"/>
                    <a:pt x="8420" y="2098"/>
                  </a:cubicBezTo>
                  <a:cubicBezTo>
                    <a:pt x="8238" y="2067"/>
                    <a:pt x="8086" y="1976"/>
                    <a:pt x="7934" y="1885"/>
                  </a:cubicBezTo>
                  <a:cubicBezTo>
                    <a:pt x="7782" y="1794"/>
                    <a:pt x="7630" y="1702"/>
                    <a:pt x="7478" y="1672"/>
                  </a:cubicBezTo>
                  <a:cubicBezTo>
                    <a:pt x="7204" y="1611"/>
                    <a:pt x="7022" y="1611"/>
                    <a:pt x="6749" y="1611"/>
                  </a:cubicBezTo>
                  <a:lnTo>
                    <a:pt x="6718" y="1611"/>
                  </a:lnTo>
                  <a:cubicBezTo>
                    <a:pt x="6414" y="1611"/>
                    <a:pt x="6080" y="1581"/>
                    <a:pt x="5776" y="1581"/>
                  </a:cubicBezTo>
                  <a:cubicBezTo>
                    <a:pt x="5654" y="1581"/>
                    <a:pt x="5533" y="1550"/>
                    <a:pt x="5381" y="1550"/>
                  </a:cubicBezTo>
                  <a:cubicBezTo>
                    <a:pt x="5138" y="1550"/>
                    <a:pt x="4986" y="1581"/>
                    <a:pt x="4803" y="1642"/>
                  </a:cubicBezTo>
                  <a:cubicBezTo>
                    <a:pt x="4682" y="1672"/>
                    <a:pt x="4560" y="1702"/>
                    <a:pt x="4408" y="1733"/>
                  </a:cubicBezTo>
                  <a:cubicBezTo>
                    <a:pt x="4370" y="1737"/>
                    <a:pt x="4334" y="1739"/>
                    <a:pt x="4300" y="1739"/>
                  </a:cubicBezTo>
                  <a:cubicBezTo>
                    <a:pt x="3840" y="1739"/>
                    <a:pt x="3701" y="1371"/>
                    <a:pt x="3587" y="1003"/>
                  </a:cubicBezTo>
                  <a:cubicBezTo>
                    <a:pt x="3466" y="699"/>
                    <a:pt x="3344" y="395"/>
                    <a:pt x="3071" y="274"/>
                  </a:cubicBezTo>
                  <a:cubicBezTo>
                    <a:pt x="2827" y="183"/>
                    <a:pt x="2372" y="122"/>
                    <a:pt x="2037" y="61"/>
                  </a:cubicBezTo>
                  <a:cubicBezTo>
                    <a:pt x="1946" y="31"/>
                    <a:pt x="1855" y="31"/>
                    <a:pt x="1794" y="31"/>
                  </a:cubicBezTo>
                  <a:cubicBezTo>
                    <a:pt x="1703" y="0"/>
                    <a:pt x="1612" y="0"/>
                    <a:pt x="1520"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8"/>
            <p:cNvSpPr/>
            <p:nvPr/>
          </p:nvSpPr>
          <p:spPr>
            <a:xfrm>
              <a:off x="1780282" y="1877169"/>
              <a:ext cx="493223" cy="315236"/>
            </a:xfrm>
            <a:custGeom>
              <a:rect b="b" l="l" r="r" t="t"/>
              <a:pathLst>
                <a:path extrusionOk="0" h="6353" w="9940">
                  <a:moveTo>
                    <a:pt x="213" y="0"/>
                  </a:moveTo>
                  <a:lnTo>
                    <a:pt x="152" y="1307"/>
                  </a:lnTo>
                  <a:lnTo>
                    <a:pt x="122" y="1793"/>
                  </a:lnTo>
                  <a:cubicBezTo>
                    <a:pt x="122" y="1885"/>
                    <a:pt x="122" y="1976"/>
                    <a:pt x="122" y="2067"/>
                  </a:cubicBezTo>
                  <a:cubicBezTo>
                    <a:pt x="122" y="2128"/>
                    <a:pt x="152" y="2189"/>
                    <a:pt x="152" y="2280"/>
                  </a:cubicBezTo>
                  <a:cubicBezTo>
                    <a:pt x="152" y="2371"/>
                    <a:pt x="152" y="2492"/>
                    <a:pt x="152" y="2584"/>
                  </a:cubicBezTo>
                  <a:cubicBezTo>
                    <a:pt x="152" y="2644"/>
                    <a:pt x="152" y="2705"/>
                    <a:pt x="152" y="2766"/>
                  </a:cubicBezTo>
                  <a:cubicBezTo>
                    <a:pt x="152" y="2888"/>
                    <a:pt x="152" y="3009"/>
                    <a:pt x="122" y="3131"/>
                  </a:cubicBezTo>
                  <a:cubicBezTo>
                    <a:pt x="152" y="3192"/>
                    <a:pt x="152" y="3252"/>
                    <a:pt x="122" y="3283"/>
                  </a:cubicBezTo>
                  <a:cubicBezTo>
                    <a:pt x="122" y="3465"/>
                    <a:pt x="122" y="3617"/>
                    <a:pt x="91" y="3769"/>
                  </a:cubicBezTo>
                  <a:lnTo>
                    <a:pt x="0" y="5258"/>
                  </a:lnTo>
                  <a:cubicBezTo>
                    <a:pt x="956" y="5418"/>
                    <a:pt x="1911" y="5507"/>
                    <a:pt x="2866" y="5507"/>
                  </a:cubicBezTo>
                  <a:cubicBezTo>
                    <a:pt x="3005" y="5507"/>
                    <a:pt x="3144" y="5505"/>
                    <a:pt x="3283" y="5502"/>
                  </a:cubicBezTo>
                  <a:cubicBezTo>
                    <a:pt x="3709" y="5502"/>
                    <a:pt x="4134" y="5502"/>
                    <a:pt x="4529" y="5471"/>
                  </a:cubicBezTo>
                  <a:cubicBezTo>
                    <a:pt x="5000" y="5456"/>
                    <a:pt x="5472" y="5441"/>
                    <a:pt x="5939" y="5441"/>
                  </a:cubicBezTo>
                  <a:cubicBezTo>
                    <a:pt x="6406" y="5441"/>
                    <a:pt x="6870" y="5456"/>
                    <a:pt x="7326" y="5502"/>
                  </a:cubicBezTo>
                  <a:lnTo>
                    <a:pt x="7386" y="5502"/>
                  </a:lnTo>
                  <a:lnTo>
                    <a:pt x="7386" y="5532"/>
                  </a:lnTo>
                  <a:cubicBezTo>
                    <a:pt x="7478" y="5714"/>
                    <a:pt x="7538" y="5866"/>
                    <a:pt x="7660" y="5958"/>
                  </a:cubicBezTo>
                  <a:cubicBezTo>
                    <a:pt x="7751" y="6018"/>
                    <a:pt x="7842" y="6018"/>
                    <a:pt x="7934" y="6018"/>
                  </a:cubicBezTo>
                  <a:cubicBezTo>
                    <a:pt x="7994" y="5988"/>
                    <a:pt x="8055" y="5988"/>
                    <a:pt x="8086" y="5927"/>
                  </a:cubicBezTo>
                  <a:lnTo>
                    <a:pt x="8116" y="5897"/>
                  </a:lnTo>
                  <a:lnTo>
                    <a:pt x="8146" y="5806"/>
                  </a:lnTo>
                  <a:lnTo>
                    <a:pt x="8238" y="5745"/>
                  </a:lnTo>
                  <a:lnTo>
                    <a:pt x="8268" y="5745"/>
                  </a:lnTo>
                  <a:lnTo>
                    <a:pt x="8329" y="5714"/>
                  </a:lnTo>
                  <a:lnTo>
                    <a:pt x="8389" y="5745"/>
                  </a:lnTo>
                  <a:lnTo>
                    <a:pt x="8420" y="5745"/>
                  </a:lnTo>
                  <a:lnTo>
                    <a:pt x="8511" y="5775"/>
                  </a:lnTo>
                  <a:cubicBezTo>
                    <a:pt x="8572" y="5806"/>
                    <a:pt x="8602" y="5836"/>
                    <a:pt x="8633" y="5897"/>
                  </a:cubicBezTo>
                  <a:lnTo>
                    <a:pt x="8724" y="5958"/>
                  </a:lnTo>
                  <a:cubicBezTo>
                    <a:pt x="8845" y="6049"/>
                    <a:pt x="8967" y="6079"/>
                    <a:pt x="9119" y="6110"/>
                  </a:cubicBezTo>
                  <a:cubicBezTo>
                    <a:pt x="9180" y="6110"/>
                    <a:pt x="9241" y="6140"/>
                    <a:pt x="9301" y="6170"/>
                  </a:cubicBezTo>
                  <a:cubicBezTo>
                    <a:pt x="9423" y="6201"/>
                    <a:pt x="9545" y="6262"/>
                    <a:pt x="9666" y="6322"/>
                  </a:cubicBezTo>
                  <a:lnTo>
                    <a:pt x="9697" y="6353"/>
                  </a:lnTo>
                  <a:lnTo>
                    <a:pt x="9697" y="6262"/>
                  </a:lnTo>
                  <a:cubicBezTo>
                    <a:pt x="9727" y="6170"/>
                    <a:pt x="9788" y="6079"/>
                    <a:pt x="9818" y="6018"/>
                  </a:cubicBezTo>
                  <a:cubicBezTo>
                    <a:pt x="9848" y="5958"/>
                    <a:pt x="9909" y="5897"/>
                    <a:pt x="9909" y="5836"/>
                  </a:cubicBezTo>
                  <a:cubicBezTo>
                    <a:pt x="9940" y="5714"/>
                    <a:pt x="9879" y="5593"/>
                    <a:pt x="9788" y="5471"/>
                  </a:cubicBezTo>
                  <a:lnTo>
                    <a:pt x="9727" y="5319"/>
                  </a:lnTo>
                  <a:cubicBezTo>
                    <a:pt x="9727" y="5289"/>
                    <a:pt x="9697" y="5258"/>
                    <a:pt x="9697" y="5198"/>
                  </a:cubicBezTo>
                  <a:lnTo>
                    <a:pt x="9727" y="5106"/>
                  </a:lnTo>
                  <a:lnTo>
                    <a:pt x="9727" y="5015"/>
                  </a:lnTo>
                  <a:lnTo>
                    <a:pt x="9757" y="4954"/>
                  </a:lnTo>
                  <a:cubicBezTo>
                    <a:pt x="9757" y="4894"/>
                    <a:pt x="9788" y="4863"/>
                    <a:pt x="9788" y="4833"/>
                  </a:cubicBezTo>
                  <a:lnTo>
                    <a:pt x="9818" y="4772"/>
                  </a:lnTo>
                  <a:cubicBezTo>
                    <a:pt x="9848" y="4742"/>
                    <a:pt x="9879" y="4711"/>
                    <a:pt x="9879" y="4681"/>
                  </a:cubicBezTo>
                  <a:lnTo>
                    <a:pt x="9879" y="4620"/>
                  </a:lnTo>
                  <a:lnTo>
                    <a:pt x="9879" y="4347"/>
                  </a:lnTo>
                  <a:lnTo>
                    <a:pt x="9879" y="4255"/>
                  </a:lnTo>
                  <a:cubicBezTo>
                    <a:pt x="9879" y="4164"/>
                    <a:pt x="9879" y="4073"/>
                    <a:pt x="9879" y="3982"/>
                  </a:cubicBezTo>
                  <a:cubicBezTo>
                    <a:pt x="9879" y="3951"/>
                    <a:pt x="9879" y="3921"/>
                    <a:pt x="9879" y="3891"/>
                  </a:cubicBezTo>
                  <a:cubicBezTo>
                    <a:pt x="9879" y="3799"/>
                    <a:pt x="9879" y="3708"/>
                    <a:pt x="9879" y="3647"/>
                  </a:cubicBezTo>
                  <a:cubicBezTo>
                    <a:pt x="9879" y="3526"/>
                    <a:pt x="9848" y="3404"/>
                    <a:pt x="9848" y="3313"/>
                  </a:cubicBezTo>
                  <a:cubicBezTo>
                    <a:pt x="9848" y="3131"/>
                    <a:pt x="9848" y="2948"/>
                    <a:pt x="9848" y="2736"/>
                  </a:cubicBezTo>
                  <a:cubicBezTo>
                    <a:pt x="9879" y="2310"/>
                    <a:pt x="9879" y="1854"/>
                    <a:pt x="9697" y="1581"/>
                  </a:cubicBezTo>
                  <a:cubicBezTo>
                    <a:pt x="9605" y="1459"/>
                    <a:pt x="9545" y="1398"/>
                    <a:pt x="9453" y="1337"/>
                  </a:cubicBezTo>
                  <a:cubicBezTo>
                    <a:pt x="9271" y="1185"/>
                    <a:pt x="9210" y="1094"/>
                    <a:pt x="9393" y="699"/>
                  </a:cubicBezTo>
                  <a:cubicBezTo>
                    <a:pt x="9423" y="638"/>
                    <a:pt x="9453" y="578"/>
                    <a:pt x="9484" y="547"/>
                  </a:cubicBezTo>
                  <a:cubicBezTo>
                    <a:pt x="9545" y="456"/>
                    <a:pt x="9575" y="426"/>
                    <a:pt x="9545" y="243"/>
                  </a:cubicBezTo>
                  <a:lnTo>
                    <a:pt x="9545" y="213"/>
                  </a:lnTo>
                  <a:lnTo>
                    <a:pt x="213" y="0"/>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8"/>
            <p:cNvSpPr/>
            <p:nvPr/>
          </p:nvSpPr>
          <p:spPr>
            <a:xfrm>
              <a:off x="2324768" y="2382407"/>
              <a:ext cx="488707" cy="407281"/>
            </a:xfrm>
            <a:custGeom>
              <a:rect b="b" l="l" r="r" t="t"/>
              <a:pathLst>
                <a:path extrusionOk="0" h="8208" w="9849">
                  <a:moveTo>
                    <a:pt x="6079" y="1"/>
                  </a:moveTo>
                  <a:cubicBezTo>
                    <a:pt x="6018" y="31"/>
                    <a:pt x="5958" y="61"/>
                    <a:pt x="5866" y="61"/>
                  </a:cubicBezTo>
                  <a:lnTo>
                    <a:pt x="334" y="61"/>
                  </a:lnTo>
                  <a:cubicBezTo>
                    <a:pt x="274" y="31"/>
                    <a:pt x="213" y="31"/>
                    <a:pt x="183" y="31"/>
                  </a:cubicBezTo>
                  <a:lnTo>
                    <a:pt x="0" y="31"/>
                  </a:lnTo>
                  <a:cubicBezTo>
                    <a:pt x="0" y="92"/>
                    <a:pt x="31" y="153"/>
                    <a:pt x="31" y="213"/>
                  </a:cubicBezTo>
                  <a:lnTo>
                    <a:pt x="152" y="487"/>
                  </a:lnTo>
                  <a:lnTo>
                    <a:pt x="183" y="578"/>
                  </a:lnTo>
                  <a:lnTo>
                    <a:pt x="243" y="608"/>
                  </a:lnTo>
                  <a:lnTo>
                    <a:pt x="304" y="639"/>
                  </a:lnTo>
                  <a:cubicBezTo>
                    <a:pt x="334" y="669"/>
                    <a:pt x="365" y="700"/>
                    <a:pt x="365" y="760"/>
                  </a:cubicBezTo>
                  <a:lnTo>
                    <a:pt x="669" y="882"/>
                  </a:lnTo>
                  <a:cubicBezTo>
                    <a:pt x="699" y="882"/>
                    <a:pt x="760" y="912"/>
                    <a:pt x="790" y="973"/>
                  </a:cubicBezTo>
                  <a:cubicBezTo>
                    <a:pt x="821" y="1004"/>
                    <a:pt x="790" y="1064"/>
                    <a:pt x="790" y="1125"/>
                  </a:cubicBezTo>
                  <a:lnTo>
                    <a:pt x="790" y="1186"/>
                  </a:lnTo>
                  <a:cubicBezTo>
                    <a:pt x="790" y="1216"/>
                    <a:pt x="851" y="1247"/>
                    <a:pt x="973" y="1247"/>
                  </a:cubicBezTo>
                  <a:cubicBezTo>
                    <a:pt x="1034" y="1247"/>
                    <a:pt x="1125" y="1277"/>
                    <a:pt x="1186" y="1308"/>
                  </a:cubicBezTo>
                  <a:cubicBezTo>
                    <a:pt x="1246" y="1338"/>
                    <a:pt x="1307" y="1399"/>
                    <a:pt x="1307" y="1460"/>
                  </a:cubicBezTo>
                  <a:cubicBezTo>
                    <a:pt x="1338" y="1551"/>
                    <a:pt x="1338" y="1642"/>
                    <a:pt x="1307" y="1703"/>
                  </a:cubicBezTo>
                  <a:cubicBezTo>
                    <a:pt x="1277" y="1733"/>
                    <a:pt x="1246" y="1794"/>
                    <a:pt x="1186" y="1824"/>
                  </a:cubicBezTo>
                  <a:lnTo>
                    <a:pt x="1125" y="1885"/>
                  </a:lnTo>
                  <a:cubicBezTo>
                    <a:pt x="1034" y="2007"/>
                    <a:pt x="1094" y="2219"/>
                    <a:pt x="1216" y="2341"/>
                  </a:cubicBezTo>
                  <a:cubicBezTo>
                    <a:pt x="1277" y="2402"/>
                    <a:pt x="1338" y="2432"/>
                    <a:pt x="1398" y="2493"/>
                  </a:cubicBezTo>
                  <a:cubicBezTo>
                    <a:pt x="1490" y="2584"/>
                    <a:pt x="1581" y="2675"/>
                    <a:pt x="1641" y="2767"/>
                  </a:cubicBezTo>
                  <a:cubicBezTo>
                    <a:pt x="1763" y="2949"/>
                    <a:pt x="1793" y="3192"/>
                    <a:pt x="1824" y="3374"/>
                  </a:cubicBezTo>
                  <a:cubicBezTo>
                    <a:pt x="1854" y="3709"/>
                    <a:pt x="1885" y="4074"/>
                    <a:pt x="1915" y="4469"/>
                  </a:cubicBezTo>
                  <a:cubicBezTo>
                    <a:pt x="1945" y="4621"/>
                    <a:pt x="1945" y="4803"/>
                    <a:pt x="1976" y="4985"/>
                  </a:cubicBezTo>
                  <a:cubicBezTo>
                    <a:pt x="1976" y="5107"/>
                    <a:pt x="1976" y="5198"/>
                    <a:pt x="2006" y="5289"/>
                  </a:cubicBezTo>
                  <a:cubicBezTo>
                    <a:pt x="2006" y="5472"/>
                    <a:pt x="2006" y="5654"/>
                    <a:pt x="2006" y="5836"/>
                  </a:cubicBezTo>
                  <a:cubicBezTo>
                    <a:pt x="2006" y="5958"/>
                    <a:pt x="2006" y="6049"/>
                    <a:pt x="2006" y="6140"/>
                  </a:cubicBezTo>
                  <a:lnTo>
                    <a:pt x="2006" y="6232"/>
                  </a:lnTo>
                  <a:lnTo>
                    <a:pt x="2006" y="6292"/>
                  </a:lnTo>
                  <a:lnTo>
                    <a:pt x="2006" y="6353"/>
                  </a:lnTo>
                  <a:cubicBezTo>
                    <a:pt x="2006" y="6536"/>
                    <a:pt x="2006" y="6718"/>
                    <a:pt x="2006" y="6900"/>
                  </a:cubicBezTo>
                  <a:lnTo>
                    <a:pt x="2006" y="6961"/>
                  </a:lnTo>
                  <a:cubicBezTo>
                    <a:pt x="2067" y="6900"/>
                    <a:pt x="2128" y="6870"/>
                    <a:pt x="2219" y="6870"/>
                  </a:cubicBezTo>
                  <a:lnTo>
                    <a:pt x="2249" y="6992"/>
                  </a:lnTo>
                  <a:cubicBezTo>
                    <a:pt x="2128" y="7022"/>
                    <a:pt x="2037" y="7083"/>
                    <a:pt x="1976" y="7143"/>
                  </a:cubicBezTo>
                  <a:lnTo>
                    <a:pt x="1976" y="7204"/>
                  </a:lnTo>
                  <a:lnTo>
                    <a:pt x="1976" y="7265"/>
                  </a:lnTo>
                  <a:cubicBezTo>
                    <a:pt x="2290" y="7293"/>
                    <a:pt x="2610" y="7304"/>
                    <a:pt x="2932" y="7304"/>
                  </a:cubicBezTo>
                  <a:cubicBezTo>
                    <a:pt x="3671" y="7304"/>
                    <a:pt x="4427" y="7247"/>
                    <a:pt x="5167" y="7204"/>
                  </a:cubicBezTo>
                  <a:cubicBezTo>
                    <a:pt x="5441" y="7174"/>
                    <a:pt x="5745" y="7143"/>
                    <a:pt x="6049" y="7143"/>
                  </a:cubicBezTo>
                  <a:cubicBezTo>
                    <a:pt x="6140" y="7143"/>
                    <a:pt x="6231" y="7143"/>
                    <a:pt x="6322" y="7113"/>
                  </a:cubicBezTo>
                  <a:cubicBezTo>
                    <a:pt x="6657" y="7113"/>
                    <a:pt x="6961" y="7083"/>
                    <a:pt x="7295" y="7083"/>
                  </a:cubicBezTo>
                  <a:lnTo>
                    <a:pt x="7325" y="7083"/>
                  </a:lnTo>
                  <a:cubicBezTo>
                    <a:pt x="7538" y="7083"/>
                    <a:pt x="7751" y="7113"/>
                    <a:pt x="7964" y="7113"/>
                  </a:cubicBezTo>
                  <a:cubicBezTo>
                    <a:pt x="8116" y="7113"/>
                    <a:pt x="8298" y="7143"/>
                    <a:pt x="8450" y="7235"/>
                  </a:cubicBezTo>
                  <a:lnTo>
                    <a:pt x="8511" y="7265"/>
                  </a:lnTo>
                  <a:lnTo>
                    <a:pt x="8481" y="7326"/>
                  </a:lnTo>
                  <a:cubicBezTo>
                    <a:pt x="8450" y="7417"/>
                    <a:pt x="8420" y="7569"/>
                    <a:pt x="8389" y="7691"/>
                  </a:cubicBezTo>
                  <a:cubicBezTo>
                    <a:pt x="8359" y="7812"/>
                    <a:pt x="8329" y="7964"/>
                    <a:pt x="8298" y="8086"/>
                  </a:cubicBezTo>
                  <a:cubicBezTo>
                    <a:pt x="8298" y="8116"/>
                    <a:pt x="8268" y="8147"/>
                    <a:pt x="8298" y="8147"/>
                  </a:cubicBezTo>
                  <a:cubicBezTo>
                    <a:pt x="8298" y="8147"/>
                    <a:pt x="8298" y="8177"/>
                    <a:pt x="8359" y="8177"/>
                  </a:cubicBezTo>
                  <a:lnTo>
                    <a:pt x="8815" y="8177"/>
                  </a:lnTo>
                  <a:lnTo>
                    <a:pt x="8936" y="8207"/>
                  </a:lnTo>
                  <a:lnTo>
                    <a:pt x="9088" y="7599"/>
                  </a:lnTo>
                  <a:cubicBezTo>
                    <a:pt x="9119" y="7478"/>
                    <a:pt x="9149" y="7326"/>
                    <a:pt x="9271" y="7235"/>
                  </a:cubicBezTo>
                  <a:cubicBezTo>
                    <a:pt x="9301" y="7204"/>
                    <a:pt x="9362" y="7174"/>
                    <a:pt x="9423" y="7174"/>
                  </a:cubicBezTo>
                  <a:lnTo>
                    <a:pt x="9514" y="7113"/>
                  </a:lnTo>
                  <a:cubicBezTo>
                    <a:pt x="9575" y="7113"/>
                    <a:pt x="9605" y="7052"/>
                    <a:pt x="9636" y="7022"/>
                  </a:cubicBezTo>
                  <a:cubicBezTo>
                    <a:pt x="9666" y="6992"/>
                    <a:pt x="9696" y="6931"/>
                    <a:pt x="9727" y="6870"/>
                  </a:cubicBezTo>
                  <a:lnTo>
                    <a:pt x="9757" y="6779"/>
                  </a:lnTo>
                  <a:lnTo>
                    <a:pt x="9788" y="6688"/>
                  </a:lnTo>
                  <a:cubicBezTo>
                    <a:pt x="9818" y="6627"/>
                    <a:pt x="9818" y="6566"/>
                    <a:pt x="9818" y="6505"/>
                  </a:cubicBezTo>
                  <a:cubicBezTo>
                    <a:pt x="9848" y="6384"/>
                    <a:pt x="9848" y="6262"/>
                    <a:pt x="9818" y="6171"/>
                  </a:cubicBezTo>
                  <a:cubicBezTo>
                    <a:pt x="9757" y="6080"/>
                    <a:pt x="9636" y="6049"/>
                    <a:pt x="9514" y="6019"/>
                  </a:cubicBezTo>
                  <a:cubicBezTo>
                    <a:pt x="9453" y="5988"/>
                    <a:pt x="9392" y="5988"/>
                    <a:pt x="9362" y="5958"/>
                  </a:cubicBezTo>
                  <a:lnTo>
                    <a:pt x="9271" y="5928"/>
                  </a:lnTo>
                  <a:lnTo>
                    <a:pt x="9240" y="5897"/>
                  </a:lnTo>
                  <a:lnTo>
                    <a:pt x="9180" y="5836"/>
                  </a:lnTo>
                  <a:lnTo>
                    <a:pt x="9119" y="5776"/>
                  </a:lnTo>
                  <a:cubicBezTo>
                    <a:pt x="9058" y="5624"/>
                    <a:pt x="9028" y="5472"/>
                    <a:pt x="8997" y="5289"/>
                  </a:cubicBezTo>
                  <a:cubicBezTo>
                    <a:pt x="8997" y="5137"/>
                    <a:pt x="8967" y="4985"/>
                    <a:pt x="8906" y="4864"/>
                  </a:cubicBezTo>
                  <a:cubicBezTo>
                    <a:pt x="8784" y="4681"/>
                    <a:pt x="8602" y="4621"/>
                    <a:pt x="8389" y="4560"/>
                  </a:cubicBezTo>
                  <a:lnTo>
                    <a:pt x="8237" y="4499"/>
                  </a:lnTo>
                  <a:cubicBezTo>
                    <a:pt x="7964" y="4377"/>
                    <a:pt x="7690" y="4104"/>
                    <a:pt x="7781" y="3830"/>
                  </a:cubicBezTo>
                  <a:cubicBezTo>
                    <a:pt x="7781" y="3770"/>
                    <a:pt x="7812" y="3709"/>
                    <a:pt x="7842" y="3648"/>
                  </a:cubicBezTo>
                  <a:cubicBezTo>
                    <a:pt x="7873" y="3587"/>
                    <a:pt x="7903" y="3526"/>
                    <a:pt x="7903" y="3466"/>
                  </a:cubicBezTo>
                  <a:lnTo>
                    <a:pt x="7873" y="3405"/>
                  </a:lnTo>
                  <a:lnTo>
                    <a:pt x="7933" y="3374"/>
                  </a:lnTo>
                  <a:lnTo>
                    <a:pt x="7933" y="3344"/>
                  </a:lnTo>
                  <a:cubicBezTo>
                    <a:pt x="7933" y="3314"/>
                    <a:pt x="7903" y="3283"/>
                    <a:pt x="7903" y="3253"/>
                  </a:cubicBezTo>
                  <a:cubicBezTo>
                    <a:pt x="7903" y="2979"/>
                    <a:pt x="7903" y="2675"/>
                    <a:pt x="7721" y="2554"/>
                  </a:cubicBezTo>
                  <a:cubicBezTo>
                    <a:pt x="7660" y="2523"/>
                    <a:pt x="7629" y="2493"/>
                    <a:pt x="7599" y="2463"/>
                  </a:cubicBezTo>
                  <a:cubicBezTo>
                    <a:pt x="7538" y="2432"/>
                    <a:pt x="7477" y="2402"/>
                    <a:pt x="7447" y="2371"/>
                  </a:cubicBezTo>
                  <a:cubicBezTo>
                    <a:pt x="7325" y="2280"/>
                    <a:pt x="7295" y="2189"/>
                    <a:pt x="7234" y="2067"/>
                  </a:cubicBezTo>
                  <a:cubicBezTo>
                    <a:pt x="7204" y="2007"/>
                    <a:pt x="7174" y="1946"/>
                    <a:pt x="7143" y="1915"/>
                  </a:cubicBezTo>
                  <a:cubicBezTo>
                    <a:pt x="7082" y="1824"/>
                    <a:pt x="6991" y="1733"/>
                    <a:pt x="6870" y="1642"/>
                  </a:cubicBezTo>
                  <a:cubicBezTo>
                    <a:pt x="6718" y="1520"/>
                    <a:pt x="6566" y="1368"/>
                    <a:pt x="6535" y="1156"/>
                  </a:cubicBezTo>
                  <a:cubicBezTo>
                    <a:pt x="6505" y="1095"/>
                    <a:pt x="6505" y="1034"/>
                    <a:pt x="6505" y="973"/>
                  </a:cubicBezTo>
                  <a:cubicBezTo>
                    <a:pt x="6505" y="912"/>
                    <a:pt x="6505" y="852"/>
                    <a:pt x="6505" y="791"/>
                  </a:cubicBezTo>
                  <a:cubicBezTo>
                    <a:pt x="6474" y="730"/>
                    <a:pt x="6444" y="669"/>
                    <a:pt x="6383" y="639"/>
                  </a:cubicBezTo>
                  <a:cubicBezTo>
                    <a:pt x="6353" y="578"/>
                    <a:pt x="6322" y="517"/>
                    <a:pt x="6292" y="487"/>
                  </a:cubicBezTo>
                  <a:cubicBezTo>
                    <a:pt x="6262" y="426"/>
                    <a:pt x="6231" y="335"/>
                    <a:pt x="6231" y="274"/>
                  </a:cubicBezTo>
                  <a:cubicBezTo>
                    <a:pt x="6201" y="244"/>
                    <a:pt x="6201" y="213"/>
                    <a:pt x="6201" y="183"/>
                  </a:cubicBezTo>
                  <a:cubicBezTo>
                    <a:pt x="6170" y="122"/>
                    <a:pt x="6140" y="92"/>
                    <a:pt x="6110" y="31"/>
                  </a:cubicBezTo>
                  <a:lnTo>
                    <a:pt x="6079"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8"/>
            <p:cNvSpPr/>
            <p:nvPr/>
          </p:nvSpPr>
          <p:spPr>
            <a:xfrm>
              <a:off x="2928053" y="1882379"/>
              <a:ext cx="280551" cy="344710"/>
            </a:xfrm>
            <a:custGeom>
              <a:rect b="b" l="l" r="r" t="t"/>
              <a:pathLst>
                <a:path extrusionOk="0" h="6947" w="5654">
                  <a:moveTo>
                    <a:pt x="2261" y="0"/>
                  </a:moveTo>
                  <a:cubicBezTo>
                    <a:pt x="2064" y="0"/>
                    <a:pt x="1875" y="40"/>
                    <a:pt x="1763" y="138"/>
                  </a:cubicBezTo>
                  <a:cubicBezTo>
                    <a:pt x="1611" y="260"/>
                    <a:pt x="1611" y="442"/>
                    <a:pt x="1581" y="625"/>
                  </a:cubicBezTo>
                  <a:cubicBezTo>
                    <a:pt x="1551" y="868"/>
                    <a:pt x="1490" y="1172"/>
                    <a:pt x="1034" y="1232"/>
                  </a:cubicBezTo>
                  <a:cubicBezTo>
                    <a:pt x="980" y="1241"/>
                    <a:pt x="932" y="1245"/>
                    <a:pt x="888" y="1245"/>
                  </a:cubicBezTo>
                  <a:cubicBezTo>
                    <a:pt x="783" y="1245"/>
                    <a:pt x="703" y="1224"/>
                    <a:pt x="639" y="1202"/>
                  </a:cubicBezTo>
                  <a:cubicBezTo>
                    <a:pt x="578" y="1202"/>
                    <a:pt x="544" y="1189"/>
                    <a:pt x="519" y="1189"/>
                  </a:cubicBezTo>
                  <a:cubicBezTo>
                    <a:pt x="507" y="1189"/>
                    <a:pt x="497" y="1192"/>
                    <a:pt x="487" y="1202"/>
                  </a:cubicBezTo>
                  <a:cubicBezTo>
                    <a:pt x="426" y="1232"/>
                    <a:pt x="396" y="1324"/>
                    <a:pt x="335" y="1506"/>
                  </a:cubicBezTo>
                  <a:cubicBezTo>
                    <a:pt x="304" y="1658"/>
                    <a:pt x="304" y="1780"/>
                    <a:pt x="274" y="1932"/>
                  </a:cubicBezTo>
                  <a:cubicBezTo>
                    <a:pt x="274" y="2114"/>
                    <a:pt x="274" y="2266"/>
                    <a:pt x="213" y="2418"/>
                  </a:cubicBezTo>
                  <a:cubicBezTo>
                    <a:pt x="183" y="2509"/>
                    <a:pt x="152" y="2600"/>
                    <a:pt x="122" y="2661"/>
                  </a:cubicBezTo>
                  <a:cubicBezTo>
                    <a:pt x="61" y="2783"/>
                    <a:pt x="31" y="2904"/>
                    <a:pt x="0" y="3026"/>
                  </a:cubicBezTo>
                  <a:cubicBezTo>
                    <a:pt x="0" y="3360"/>
                    <a:pt x="183" y="3634"/>
                    <a:pt x="365" y="3938"/>
                  </a:cubicBezTo>
                  <a:cubicBezTo>
                    <a:pt x="456" y="4090"/>
                    <a:pt x="578" y="4302"/>
                    <a:pt x="669" y="4485"/>
                  </a:cubicBezTo>
                  <a:cubicBezTo>
                    <a:pt x="851" y="5093"/>
                    <a:pt x="882" y="6278"/>
                    <a:pt x="426" y="6916"/>
                  </a:cubicBezTo>
                  <a:cubicBezTo>
                    <a:pt x="608" y="6916"/>
                    <a:pt x="760" y="6916"/>
                    <a:pt x="912" y="6886"/>
                  </a:cubicBezTo>
                  <a:lnTo>
                    <a:pt x="1915" y="6886"/>
                  </a:lnTo>
                  <a:cubicBezTo>
                    <a:pt x="2219" y="6886"/>
                    <a:pt x="2493" y="6856"/>
                    <a:pt x="2797" y="6856"/>
                  </a:cubicBezTo>
                  <a:lnTo>
                    <a:pt x="2858" y="6856"/>
                  </a:lnTo>
                  <a:lnTo>
                    <a:pt x="2858" y="6916"/>
                  </a:lnTo>
                  <a:lnTo>
                    <a:pt x="2858" y="6947"/>
                  </a:lnTo>
                  <a:cubicBezTo>
                    <a:pt x="2979" y="6916"/>
                    <a:pt x="3101" y="6886"/>
                    <a:pt x="3192" y="6856"/>
                  </a:cubicBezTo>
                  <a:cubicBezTo>
                    <a:pt x="3253" y="6856"/>
                    <a:pt x="3314" y="6856"/>
                    <a:pt x="3344" y="6825"/>
                  </a:cubicBezTo>
                  <a:cubicBezTo>
                    <a:pt x="3526" y="6795"/>
                    <a:pt x="3709" y="6764"/>
                    <a:pt x="3891" y="6704"/>
                  </a:cubicBezTo>
                  <a:cubicBezTo>
                    <a:pt x="4073" y="6673"/>
                    <a:pt x="4256" y="6612"/>
                    <a:pt x="4438" y="6552"/>
                  </a:cubicBezTo>
                  <a:cubicBezTo>
                    <a:pt x="4469" y="6552"/>
                    <a:pt x="4529" y="6521"/>
                    <a:pt x="4560" y="6521"/>
                  </a:cubicBezTo>
                  <a:cubicBezTo>
                    <a:pt x="4681" y="6460"/>
                    <a:pt x="4803" y="6430"/>
                    <a:pt x="4894" y="6400"/>
                  </a:cubicBezTo>
                  <a:cubicBezTo>
                    <a:pt x="4864" y="6278"/>
                    <a:pt x="4833" y="6157"/>
                    <a:pt x="4833" y="6005"/>
                  </a:cubicBezTo>
                  <a:cubicBezTo>
                    <a:pt x="4833" y="5944"/>
                    <a:pt x="4833" y="5883"/>
                    <a:pt x="4833" y="5822"/>
                  </a:cubicBezTo>
                  <a:cubicBezTo>
                    <a:pt x="4773" y="5366"/>
                    <a:pt x="4894" y="5214"/>
                    <a:pt x="5046" y="4971"/>
                  </a:cubicBezTo>
                  <a:cubicBezTo>
                    <a:pt x="5107" y="4880"/>
                    <a:pt x="5168" y="4819"/>
                    <a:pt x="5228" y="4698"/>
                  </a:cubicBezTo>
                  <a:lnTo>
                    <a:pt x="5289" y="4606"/>
                  </a:lnTo>
                  <a:cubicBezTo>
                    <a:pt x="5441" y="4333"/>
                    <a:pt x="5654" y="3998"/>
                    <a:pt x="5593" y="3725"/>
                  </a:cubicBezTo>
                  <a:cubicBezTo>
                    <a:pt x="5502" y="3239"/>
                    <a:pt x="5107" y="2752"/>
                    <a:pt x="4621" y="2600"/>
                  </a:cubicBezTo>
                  <a:cubicBezTo>
                    <a:pt x="4560" y="2661"/>
                    <a:pt x="4499" y="2752"/>
                    <a:pt x="4438" y="2843"/>
                  </a:cubicBezTo>
                  <a:cubicBezTo>
                    <a:pt x="4286" y="3087"/>
                    <a:pt x="4134" y="3299"/>
                    <a:pt x="3952" y="3299"/>
                  </a:cubicBezTo>
                  <a:cubicBezTo>
                    <a:pt x="3830" y="3299"/>
                    <a:pt x="3709" y="3239"/>
                    <a:pt x="3587" y="3087"/>
                  </a:cubicBezTo>
                  <a:cubicBezTo>
                    <a:pt x="3557" y="3026"/>
                    <a:pt x="3435" y="2387"/>
                    <a:pt x="3435" y="2387"/>
                  </a:cubicBezTo>
                  <a:cubicBezTo>
                    <a:pt x="3405" y="2144"/>
                    <a:pt x="3466" y="2053"/>
                    <a:pt x="3557" y="1932"/>
                  </a:cubicBezTo>
                  <a:cubicBezTo>
                    <a:pt x="3587" y="1840"/>
                    <a:pt x="3648" y="1780"/>
                    <a:pt x="3678" y="1628"/>
                  </a:cubicBezTo>
                  <a:cubicBezTo>
                    <a:pt x="3861" y="1020"/>
                    <a:pt x="3405" y="412"/>
                    <a:pt x="2888" y="138"/>
                  </a:cubicBezTo>
                  <a:cubicBezTo>
                    <a:pt x="2740" y="56"/>
                    <a:pt x="2494" y="0"/>
                    <a:pt x="2261"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8"/>
            <p:cNvSpPr/>
            <p:nvPr/>
          </p:nvSpPr>
          <p:spPr>
            <a:xfrm>
              <a:off x="3069819" y="2156186"/>
              <a:ext cx="306205" cy="336076"/>
            </a:xfrm>
            <a:custGeom>
              <a:rect b="b" l="l" r="r" t="t"/>
              <a:pathLst>
                <a:path extrusionOk="0" h="6773" w="6171">
                  <a:moveTo>
                    <a:pt x="5441" y="0"/>
                  </a:moveTo>
                  <a:lnTo>
                    <a:pt x="5381" y="31"/>
                  </a:lnTo>
                  <a:cubicBezTo>
                    <a:pt x="5137" y="183"/>
                    <a:pt x="4834" y="304"/>
                    <a:pt x="4560" y="395"/>
                  </a:cubicBezTo>
                  <a:cubicBezTo>
                    <a:pt x="4165" y="547"/>
                    <a:pt x="3739" y="730"/>
                    <a:pt x="3496" y="973"/>
                  </a:cubicBezTo>
                  <a:cubicBezTo>
                    <a:pt x="3319" y="1150"/>
                    <a:pt x="3003" y="1250"/>
                    <a:pt x="2720" y="1250"/>
                  </a:cubicBezTo>
                  <a:cubicBezTo>
                    <a:pt x="2564" y="1250"/>
                    <a:pt x="2418" y="1220"/>
                    <a:pt x="2311" y="1155"/>
                  </a:cubicBezTo>
                  <a:cubicBezTo>
                    <a:pt x="2219" y="1094"/>
                    <a:pt x="2128" y="1034"/>
                    <a:pt x="2098" y="973"/>
                  </a:cubicBezTo>
                  <a:cubicBezTo>
                    <a:pt x="1976" y="1034"/>
                    <a:pt x="1885" y="1064"/>
                    <a:pt x="1764" y="1094"/>
                  </a:cubicBezTo>
                  <a:cubicBezTo>
                    <a:pt x="1703" y="1125"/>
                    <a:pt x="1642" y="1125"/>
                    <a:pt x="1581" y="1155"/>
                  </a:cubicBezTo>
                  <a:cubicBezTo>
                    <a:pt x="1399" y="1216"/>
                    <a:pt x="1247" y="1277"/>
                    <a:pt x="1064" y="1307"/>
                  </a:cubicBezTo>
                  <a:lnTo>
                    <a:pt x="1004" y="1307"/>
                  </a:lnTo>
                  <a:cubicBezTo>
                    <a:pt x="852" y="1368"/>
                    <a:pt x="669" y="1398"/>
                    <a:pt x="517" y="1429"/>
                  </a:cubicBezTo>
                  <a:cubicBezTo>
                    <a:pt x="457" y="1459"/>
                    <a:pt x="396" y="1459"/>
                    <a:pt x="335" y="1490"/>
                  </a:cubicBezTo>
                  <a:cubicBezTo>
                    <a:pt x="213" y="1490"/>
                    <a:pt x="122" y="1520"/>
                    <a:pt x="1" y="1550"/>
                  </a:cubicBezTo>
                  <a:lnTo>
                    <a:pt x="183" y="2645"/>
                  </a:lnTo>
                  <a:lnTo>
                    <a:pt x="669" y="6079"/>
                  </a:lnTo>
                  <a:lnTo>
                    <a:pt x="760" y="6079"/>
                  </a:lnTo>
                  <a:lnTo>
                    <a:pt x="852" y="6049"/>
                  </a:lnTo>
                  <a:lnTo>
                    <a:pt x="1064" y="6049"/>
                  </a:lnTo>
                  <a:cubicBezTo>
                    <a:pt x="1095" y="6079"/>
                    <a:pt x="1156" y="6079"/>
                    <a:pt x="1186" y="6110"/>
                  </a:cubicBezTo>
                  <a:lnTo>
                    <a:pt x="1247" y="6110"/>
                  </a:lnTo>
                  <a:cubicBezTo>
                    <a:pt x="1277" y="6140"/>
                    <a:pt x="1338" y="6171"/>
                    <a:pt x="1368" y="6201"/>
                  </a:cubicBezTo>
                  <a:cubicBezTo>
                    <a:pt x="1460" y="6292"/>
                    <a:pt x="1490" y="6353"/>
                    <a:pt x="1551" y="6444"/>
                  </a:cubicBezTo>
                  <a:cubicBezTo>
                    <a:pt x="1581" y="6505"/>
                    <a:pt x="1581" y="6535"/>
                    <a:pt x="1612" y="6596"/>
                  </a:cubicBezTo>
                  <a:cubicBezTo>
                    <a:pt x="1687" y="6671"/>
                    <a:pt x="1782" y="6726"/>
                    <a:pt x="1865" y="6726"/>
                  </a:cubicBezTo>
                  <a:cubicBezTo>
                    <a:pt x="1882" y="6726"/>
                    <a:pt x="1899" y="6723"/>
                    <a:pt x="1916" y="6718"/>
                  </a:cubicBezTo>
                  <a:cubicBezTo>
                    <a:pt x="1946" y="6718"/>
                    <a:pt x="1976" y="6687"/>
                    <a:pt x="2037" y="6657"/>
                  </a:cubicBezTo>
                  <a:cubicBezTo>
                    <a:pt x="2068" y="6596"/>
                    <a:pt x="2128" y="6535"/>
                    <a:pt x="2219" y="6535"/>
                  </a:cubicBezTo>
                  <a:lnTo>
                    <a:pt x="2341" y="6535"/>
                  </a:lnTo>
                  <a:lnTo>
                    <a:pt x="2371" y="6566"/>
                  </a:lnTo>
                  <a:lnTo>
                    <a:pt x="2432" y="6566"/>
                  </a:lnTo>
                  <a:lnTo>
                    <a:pt x="2463" y="6596"/>
                  </a:lnTo>
                  <a:lnTo>
                    <a:pt x="2493" y="6626"/>
                  </a:lnTo>
                  <a:lnTo>
                    <a:pt x="2584" y="6657"/>
                  </a:lnTo>
                  <a:cubicBezTo>
                    <a:pt x="2650" y="6723"/>
                    <a:pt x="2716" y="6772"/>
                    <a:pt x="2759" y="6772"/>
                  </a:cubicBezTo>
                  <a:cubicBezTo>
                    <a:pt x="2775" y="6772"/>
                    <a:pt x="2789" y="6765"/>
                    <a:pt x="2797" y="6748"/>
                  </a:cubicBezTo>
                  <a:cubicBezTo>
                    <a:pt x="2827" y="6748"/>
                    <a:pt x="2858" y="6687"/>
                    <a:pt x="2888" y="6657"/>
                  </a:cubicBezTo>
                  <a:cubicBezTo>
                    <a:pt x="2919" y="6596"/>
                    <a:pt x="2949" y="6535"/>
                    <a:pt x="3010" y="6505"/>
                  </a:cubicBezTo>
                  <a:cubicBezTo>
                    <a:pt x="3054" y="6471"/>
                    <a:pt x="3099" y="6458"/>
                    <a:pt x="3142" y="6458"/>
                  </a:cubicBezTo>
                  <a:cubicBezTo>
                    <a:pt x="3217" y="6458"/>
                    <a:pt x="3286" y="6497"/>
                    <a:pt x="3344" y="6535"/>
                  </a:cubicBezTo>
                  <a:lnTo>
                    <a:pt x="3435" y="6626"/>
                  </a:lnTo>
                  <a:lnTo>
                    <a:pt x="3466" y="6626"/>
                  </a:lnTo>
                  <a:lnTo>
                    <a:pt x="3466" y="6657"/>
                  </a:lnTo>
                  <a:cubicBezTo>
                    <a:pt x="3496" y="6687"/>
                    <a:pt x="3527" y="6718"/>
                    <a:pt x="3587" y="6748"/>
                  </a:cubicBezTo>
                  <a:lnTo>
                    <a:pt x="3648" y="6748"/>
                  </a:lnTo>
                  <a:cubicBezTo>
                    <a:pt x="3671" y="6756"/>
                    <a:pt x="3696" y="6759"/>
                    <a:pt x="3721" y="6759"/>
                  </a:cubicBezTo>
                  <a:cubicBezTo>
                    <a:pt x="3796" y="6759"/>
                    <a:pt x="3876" y="6725"/>
                    <a:pt x="3922" y="6657"/>
                  </a:cubicBezTo>
                  <a:cubicBezTo>
                    <a:pt x="4043" y="6566"/>
                    <a:pt x="4074" y="6414"/>
                    <a:pt x="4074" y="6292"/>
                  </a:cubicBezTo>
                  <a:cubicBezTo>
                    <a:pt x="4104" y="6262"/>
                    <a:pt x="4104" y="6231"/>
                    <a:pt x="4104" y="6171"/>
                  </a:cubicBezTo>
                  <a:cubicBezTo>
                    <a:pt x="4104" y="5988"/>
                    <a:pt x="4134" y="5775"/>
                    <a:pt x="4317" y="5654"/>
                  </a:cubicBezTo>
                  <a:cubicBezTo>
                    <a:pt x="4378" y="5623"/>
                    <a:pt x="4469" y="5593"/>
                    <a:pt x="4530" y="5593"/>
                  </a:cubicBezTo>
                  <a:lnTo>
                    <a:pt x="4621" y="5593"/>
                  </a:lnTo>
                  <a:cubicBezTo>
                    <a:pt x="4834" y="5563"/>
                    <a:pt x="5016" y="5411"/>
                    <a:pt x="5107" y="5198"/>
                  </a:cubicBezTo>
                  <a:cubicBezTo>
                    <a:pt x="5137" y="5167"/>
                    <a:pt x="5137" y="5107"/>
                    <a:pt x="5168" y="5046"/>
                  </a:cubicBezTo>
                  <a:cubicBezTo>
                    <a:pt x="5168" y="4985"/>
                    <a:pt x="5198" y="4924"/>
                    <a:pt x="5229" y="4863"/>
                  </a:cubicBezTo>
                  <a:cubicBezTo>
                    <a:pt x="5289" y="4742"/>
                    <a:pt x="5381" y="4620"/>
                    <a:pt x="5472" y="4499"/>
                  </a:cubicBezTo>
                  <a:lnTo>
                    <a:pt x="5533" y="4438"/>
                  </a:lnTo>
                  <a:cubicBezTo>
                    <a:pt x="5624" y="4316"/>
                    <a:pt x="5715" y="4164"/>
                    <a:pt x="5806" y="4012"/>
                  </a:cubicBezTo>
                  <a:cubicBezTo>
                    <a:pt x="5867" y="3952"/>
                    <a:pt x="5897" y="3860"/>
                    <a:pt x="5958" y="3800"/>
                  </a:cubicBezTo>
                  <a:cubicBezTo>
                    <a:pt x="5989" y="3708"/>
                    <a:pt x="6049" y="3648"/>
                    <a:pt x="6080" y="3587"/>
                  </a:cubicBezTo>
                  <a:lnTo>
                    <a:pt x="6080" y="3556"/>
                  </a:lnTo>
                  <a:cubicBezTo>
                    <a:pt x="6110" y="3496"/>
                    <a:pt x="6141" y="3435"/>
                    <a:pt x="6141" y="3405"/>
                  </a:cubicBezTo>
                  <a:cubicBezTo>
                    <a:pt x="6171" y="3313"/>
                    <a:pt x="6141" y="3222"/>
                    <a:pt x="6141" y="3161"/>
                  </a:cubicBezTo>
                  <a:lnTo>
                    <a:pt x="5806" y="1733"/>
                  </a:lnTo>
                  <a:cubicBezTo>
                    <a:pt x="5745" y="1459"/>
                    <a:pt x="5654" y="1186"/>
                    <a:pt x="5593" y="882"/>
                  </a:cubicBezTo>
                  <a:lnTo>
                    <a:pt x="5593" y="851"/>
                  </a:lnTo>
                  <a:cubicBezTo>
                    <a:pt x="5533" y="578"/>
                    <a:pt x="5472" y="304"/>
                    <a:pt x="5441" y="61"/>
                  </a:cubicBezTo>
                  <a:lnTo>
                    <a:pt x="5441" y="0"/>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8"/>
            <p:cNvSpPr/>
            <p:nvPr/>
          </p:nvSpPr>
          <p:spPr>
            <a:xfrm>
              <a:off x="3804351" y="1946539"/>
              <a:ext cx="205179" cy="129756"/>
            </a:xfrm>
            <a:custGeom>
              <a:rect b="b" l="l" r="r" t="t"/>
              <a:pathLst>
                <a:path extrusionOk="0" h="2615" w="4135">
                  <a:moveTo>
                    <a:pt x="2858" y="0"/>
                  </a:moveTo>
                  <a:cubicBezTo>
                    <a:pt x="2797" y="31"/>
                    <a:pt x="2736" y="61"/>
                    <a:pt x="2675" y="61"/>
                  </a:cubicBezTo>
                  <a:cubicBezTo>
                    <a:pt x="2584" y="91"/>
                    <a:pt x="2523" y="122"/>
                    <a:pt x="2462" y="122"/>
                  </a:cubicBezTo>
                  <a:cubicBezTo>
                    <a:pt x="2371" y="152"/>
                    <a:pt x="2280" y="183"/>
                    <a:pt x="2158" y="213"/>
                  </a:cubicBezTo>
                  <a:cubicBezTo>
                    <a:pt x="2098" y="213"/>
                    <a:pt x="2037" y="243"/>
                    <a:pt x="1976" y="274"/>
                  </a:cubicBezTo>
                  <a:cubicBezTo>
                    <a:pt x="1885" y="304"/>
                    <a:pt x="1763" y="304"/>
                    <a:pt x="1642" y="335"/>
                  </a:cubicBezTo>
                  <a:cubicBezTo>
                    <a:pt x="1581" y="365"/>
                    <a:pt x="1550" y="365"/>
                    <a:pt x="1490" y="395"/>
                  </a:cubicBezTo>
                  <a:cubicBezTo>
                    <a:pt x="1307" y="426"/>
                    <a:pt x="1125" y="487"/>
                    <a:pt x="943" y="517"/>
                  </a:cubicBezTo>
                  <a:lnTo>
                    <a:pt x="882" y="517"/>
                  </a:lnTo>
                  <a:lnTo>
                    <a:pt x="882" y="487"/>
                  </a:lnTo>
                  <a:lnTo>
                    <a:pt x="821" y="517"/>
                  </a:lnTo>
                  <a:cubicBezTo>
                    <a:pt x="699" y="547"/>
                    <a:pt x="578" y="608"/>
                    <a:pt x="456" y="639"/>
                  </a:cubicBezTo>
                  <a:lnTo>
                    <a:pt x="426" y="639"/>
                  </a:lnTo>
                  <a:cubicBezTo>
                    <a:pt x="274" y="669"/>
                    <a:pt x="122" y="699"/>
                    <a:pt x="0" y="730"/>
                  </a:cubicBezTo>
                  <a:cubicBezTo>
                    <a:pt x="0" y="791"/>
                    <a:pt x="0" y="851"/>
                    <a:pt x="0" y="912"/>
                  </a:cubicBezTo>
                  <a:cubicBezTo>
                    <a:pt x="31" y="973"/>
                    <a:pt x="31" y="1034"/>
                    <a:pt x="31" y="1094"/>
                  </a:cubicBezTo>
                  <a:cubicBezTo>
                    <a:pt x="31" y="1155"/>
                    <a:pt x="61" y="1246"/>
                    <a:pt x="61" y="1307"/>
                  </a:cubicBezTo>
                  <a:cubicBezTo>
                    <a:pt x="61" y="1368"/>
                    <a:pt x="61" y="1429"/>
                    <a:pt x="61" y="1459"/>
                  </a:cubicBezTo>
                  <a:cubicBezTo>
                    <a:pt x="61" y="1550"/>
                    <a:pt x="61" y="1642"/>
                    <a:pt x="61" y="1733"/>
                  </a:cubicBezTo>
                  <a:cubicBezTo>
                    <a:pt x="61" y="1763"/>
                    <a:pt x="61" y="1824"/>
                    <a:pt x="61" y="1854"/>
                  </a:cubicBezTo>
                  <a:cubicBezTo>
                    <a:pt x="31" y="1976"/>
                    <a:pt x="31" y="2098"/>
                    <a:pt x="31" y="2219"/>
                  </a:cubicBezTo>
                  <a:lnTo>
                    <a:pt x="31" y="2249"/>
                  </a:lnTo>
                  <a:cubicBezTo>
                    <a:pt x="699" y="2128"/>
                    <a:pt x="1368" y="1915"/>
                    <a:pt x="2006" y="1702"/>
                  </a:cubicBezTo>
                  <a:cubicBezTo>
                    <a:pt x="2098" y="1672"/>
                    <a:pt x="2189" y="1642"/>
                    <a:pt x="2280" y="1611"/>
                  </a:cubicBezTo>
                  <a:lnTo>
                    <a:pt x="2341" y="1581"/>
                  </a:lnTo>
                  <a:lnTo>
                    <a:pt x="2402" y="1550"/>
                  </a:lnTo>
                  <a:cubicBezTo>
                    <a:pt x="2493" y="1520"/>
                    <a:pt x="2584" y="1490"/>
                    <a:pt x="2675" y="1490"/>
                  </a:cubicBezTo>
                  <a:lnTo>
                    <a:pt x="2706" y="1459"/>
                  </a:lnTo>
                  <a:lnTo>
                    <a:pt x="2888" y="1459"/>
                  </a:lnTo>
                  <a:cubicBezTo>
                    <a:pt x="2949" y="1490"/>
                    <a:pt x="2979" y="1550"/>
                    <a:pt x="2979" y="1611"/>
                  </a:cubicBezTo>
                  <a:lnTo>
                    <a:pt x="3465" y="2614"/>
                  </a:lnTo>
                  <a:cubicBezTo>
                    <a:pt x="3739" y="2553"/>
                    <a:pt x="4104" y="2493"/>
                    <a:pt x="4134" y="2249"/>
                  </a:cubicBezTo>
                  <a:cubicBezTo>
                    <a:pt x="4134" y="2158"/>
                    <a:pt x="3891" y="1794"/>
                    <a:pt x="3800" y="1642"/>
                  </a:cubicBezTo>
                  <a:cubicBezTo>
                    <a:pt x="3739" y="1581"/>
                    <a:pt x="3678" y="1490"/>
                    <a:pt x="3648" y="1459"/>
                  </a:cubicBezTo>
                  <a:cubicBezTo>
                    <a:pt x="3617" y="1368"/>
                    <a:pt x="3557" y="1277"/>
                    <a:pt x="3496" y="1155"/>
                  </a:cubicBezTo>
                  <a:cubicBezTo>
                    <a:pt x="3435" y="1003"/>
                    <a:pt x="3344" y="821"/>
                    <a:pt x="3283" y="760"/>
                  </a:cubicBezTo>
                  <a:cubicBezTo>
                    <a:pt x="3192" y="639"/>
                    <a:pt x="3131" y="578"/>
                    <a:pt x="3070" y="547"/>
                  </a:cubicBezTo>
                  <a:cubicBezTo>
                    <a:pt x="2979" y="456"/>
                    <a:pt x="2918" y="426"/>
                    <a:pt x="2888" y="152"/>
                  </a:cubicBezTo>
                  <a:cubicBezTo>
                    <a:pt x="2888" y="91"/>
                    <a:pt x="2858" y="61"/>
                    <a:pt x="2858"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8"/>
            <p:cNvSpPr/>
            <p:nvPr/>
          </p:nvSpPr>
          <p:spPr>
            <a:xfrm>
              <a:off x="3388084" y="1788149"/>
              <a:ext cx="434423" cy="372597"/>
            </a:xfrm>
            <a:custGeom>
              <a:rect b="b" l="l" r="r" t="t"/>
              <a:pathLst>
                <a:path extrusionOk="0" h="7509" w="8755">
                  <a:moveTo>
                    <a:pt x="7113" y="1"/>
                  </a:moveTo>
                  <a:cubicBezTo>
                    <a:pt x="6718" y="153"/>
                    <a:pt x="6383" y="274"/>
                    <a:pt x="6049" y="457"/>
                  </a:cubicBezTo>
                  <a:cubicBezTo>
                    <a:pt x="5958" y="487"/>
                    <a:pt x="5836" y="548"/>
                    <a:pt x="5714" y="578"/>
                  </a:cubicBezTo>
                  <a:cubicBezTo>
                    <a:pt x="5319" y="761"/>
                    <a:pt x="4742" y="1004"/>
                    <a:pt x="4620" y="1308"/>
                  </a:cubicBezTo>
                  <a:cubicBezTo>
                    <a:pt x="4559" y="1429"/>
                    <a:pt x="4590" y="1581"/>
                    <a:pt x="4590" y="1764"/>
                  </a:cubicBezTo>
                  <a:cubicBezTo>
                    <a:pt x="4590" y="1916"/>
                    <a:pt x="4620" y="2098"/>
                    <a:pt x="4559" y="2250"/>
                  </a:cubicBezTo>
                  <a:lnTo>
                    <a:pt x="4529" y="2311"/>
                  </a:lnTo>
                  <a:lnTo>
                    <a:pt x="4499" y="2311"/>
                  </a:lnTo>
                  <a:cubicBezTo>
                    <a:pt x="4438" y="2311"/>
                    <a:pt x="4407" y="2311"/>
                    <a:pt x="4407" y="2341"/>
                  </a:cubicBezTo>
                  <a:cubicBezTo>
                    <a:pt x="4255" y="2493"/>
                    <a:pt x="4316" y="3101"/>
                    <a:pt x="4347" y="3466"/>
                  </a:cubicBezTo>
                  <a:cubicBezTo>
                    <a:pt x="4347" y="3587"/>
                    <a:pt x="4377" y="3709"/>
                    <a:pt x="4377" y="3800"/>
                  </a:cubicBezTo>
                  <a:lnTo>
                    <a:pt x="4377" y="3831"/>
                  </a:lnTo>
                  <a:lnTo>
                    <a:pt x="4316" y="3861"/>
                  </a:lnTo>
                  <a:cubicBezTo>
                    <a:pt x="4073" y="3952"/>
                    <a:pt x="3830" y="4074"/>
                    <a:pt x="3587" y="4226"/>
                  </a:cubicBezTo>
                  <a:cubicBezTo>
                    <a:pt x="3174" y="4473"/>
                    <a:pt x="2737" y="4721"/>
                    <a:pt x="2207" y="4721"/>
                  </a:cubicBezTo>
                  <a:cubicBezTo>
                    <a:pt x="2152" y="4721"/>
                    <a:pt x="2095" y="4718"/>
                    <a:pt x="2037" y="4712"/>
                  </a:cubicBezTo>
                  <a:cubicBezTo>
                    <a:pt x="1882" y="4695"/>
                    <a:pt x="1738" y="4683"/>
                    <a:pt x="1598" y="4683"/>
                  </a:cubicBezTo>
                  <a:cubicBezTo>
                    <a:pt x="1240" y="4683"/>
                    <a:pt x="910" y="4763"/>
                    <a:pt x="517" y="5046"/>
                  </a:cubicBezTo>
                  <a:cubicBezTo>
                    <a:pt x="517" y="5077"/>
                    <a:pt x="486" y="5107"/>
                    <a:pt x="426" y="5107"/>
                  </a:cubicBezTo>
                  <a:cubicBezTo>
                    <a:pt x="395" y="5138"/>
                    <a:pt x="304" y="5168"/>
                    <a:pt x="304" y="5198"/>
                  </a:cubicBezTo>
                  <a:cubicBezTo>
                    <a:pt x="274" y="5259"/>
                    <a:pt x="274" y="5290"/>
                    <a:pt x="274" y="5320"/>
                  </a:cubicBezTo>
                  <a:cubicBezTo>
                    <a:pt x="304" y="5320"/>
                    <a:pt x="334" y="5381"/>
                    <a:pt x="365" y="5472"/>
                  </a:cubicBezTo>
                  <a:cubicBezTo>
                    <a:pt x="365" y="5593"/>
                    <a:pt x="395" y="5685"/>
                    <a:pt x="426" y="5776"/>
                  </a:cubicBezTo>
                  <a:cubicBezTo>
                    <a:pt x="486" y="5989"/>
                    <a:pt x="547" y="6141"/>
                    <a:pt x="334" y="6445"/>
                  </a:cubicBezTo>
                  <a:cubicBezTo>
                    <a:pt x="243" y="6536"/>
                    <a:pt x="152" y="6657"/>
                    <a:pt x="0" y="6779"/>
                  </a:cubicBezTo>
                  <a:lnTo>
                    <a:pt x="61" y="6931"/>
                  </a:lnTo>
                  <a:lnTo>
                    <a:pt x="91" y="6992"/>
                  </a:lnTo>
                  <a:cubicBezTo>
                    <a:pt x="122" y="7083"/>
                    <a:pt x="152" y="7174"/>
                    <a:pt x="182" y="7235"/>
                  </a:cubicBezTo>
                  <a:cubicBezTo>
                    <a:pt x="2067" y="6840"/>
                    <a:pt x="4043" y="6414"/>
                    <a:pt x="5988" y="6171"/>
                  </a:cubicBezTo>
                  <a:lnTo>
                    <a:pt x="6018" y="6141"/>
                  </a:lnTo>
                  <a:lnTo>
                    <a:pt x="6414" y="6809"/>
                  </a:lnTo>
                  <a:cubicBezTo>
                    <a:pt x="6444" y="6870"/>
                    <a:pt x="6474" y="6931"/>
                    <a:pt x="6505" y="6931"/>
                  </a:cubicBezTo>
                  <a:cubicBezTo>
                    <a:pt x="6523" y="6940"/>
                    <a:pt x="6538" y="6943"/>
                    <a:pt x="6551" y="6943"/>
                  </a:cubicBezTo>
                  <a:cubicBezTo>
                    <a:pt x="6583" y="6943"/>
                    <a:pt x="6605" y="6922"/>
                    <a:pt x="6626" y="6900"/>
                  </a:cubicBezTo>
                  <a:cubicBezTo>
                    <a:pt x="6687" y="6900"/>
                    <a:pt x="6718" y="6870"/>
                    <a:pt x="6748" y="6870"/>
                  </a:cubicBezTo>
                  <a:lnTo>
                    <a:pt x="6870" y="6870"/>
                  </a:lnTo>
                  <a:lnTo>
                    <a:pt x="6900" y="6900"/>
                  </a:lnTo>
                  <a:lnTo>
                    <a:pt x="6930" y="6900"/>
                  </a:lnTo>
                  <a:lnTo>
                    <a:pt x="7022" y="6961"/>
                  </a:lnTo>
                  <a:lnTo>
                    <a:pt x="7052" y="6961"/>
                  </a:lnTo>
                  <a:lnTo>
                    <a:pt x="7113" y="7022"/>
                  </a:lnTo>
                  <a:cubicBezTo>
                    <a:pt x="7173" y="7083"/>
                    <a:pt x="7234" y="7113"/>
                    <a:pt x="7295" y="7144"/>
                  </a:cubicBezTo>
                  <a:cubicBezTo>
                    <a:pt x="7356" y="7174"/>
                    <a:pt x="7447" y="7174"/>
                    <a:pt x="7538" y="7174"/>
                  </a:cubicBezTo>
                  <a:lnTo>
                    <a:pt x="7629" y="7174"/>
                  </a:lnTo>
                  <a:cubicBezTo>
                    <a:pt x="7690" y="7174"/>
                    <a:pt x="7781" y="7174"/>
                    <a:pt x="7873" y="7204"/>
                  </a:cubicBezTo>
                  <a:lnTo>
                    <a:pt x="7933" y="7235"/>
                  </a:lnTo>
                  <a:cubicBezTo>
                    <a:pt x="7994" y="7235"/>
                    <a:pt x="8055" y="7235"/>
                    <a:pt x="8116" y="7265"/>
                  </a:cubicBezTo>
                  <a:lnTo>
                    <a:pt x="8237" y="7296"/>
                  </a:lnTo>
                  <a:cubicBezTo>
                    <a:pt x="8268" y="7326"/>
                    <a:pt x="8329" y="7356"/>
                    <a:pt x="8389" y="7387"/>
                  </a:cubicBezTo>
                  <a:cubicBezTo>
                    <a:pt x="8420" y="7387"/>
                    <a:pt x="8480" y="7417"/>
                    <a:pt x="8511" y="7448"/>
                  </a:cubicBezTo>
                  <a:cubicBezTo>
                    <a:pt x="8572" y="7478"/>
                    <a:pt x="8602" y="7478"/>
                    <a:pt x="8663" y="7508"/>
                  </a:cubicBezTo>
                  <a:lnTo>
                    <a:pt x="8754" y="7478"/>
                  </a:lnTo>
                  <a:lnTo>
                    <a:pt x="8602" y="6900"/>
                  </a:lnTo>
                  <a:cubicBezTo>
                    <a:pt x="8541" y="6748"/>
                    <a:pt x="8511" y="6597"/>
                    <a:pt x="8541" y="6414"/>
                  </a:cubicBezTo>
                  <a:lnTo>
                    <a:pt x="8541" y="6323"/>
                  </a:lnTo>
                  <a:cubicBezTo>
                    <a:pt x="8572" y="6262"/>
                    <a:pt x="8572" y="6171"/>
                    <a:pt x="8572" y="6141"/>
                  </a:cubicBezTo>
                  <a:cubicBezTo>
                    <a:pt x="8541" y="6049"/>
                    <a:pt x="8511" y="5989"/>
                    <a:pt x="8450" y="5928"/>
                  </a:cubicBezTo>
                  <a:cubicBezTo>
                    <a:pt x="8420" y="5897"/>
                    <a:pt x="8389" y="5837"/>
                    <a:pt x="8359" y="5776"/>
                  </a:cubicBezTo>
                  <a:cubicBezTo>
                    <a:pt x="8329" y="5745"/>
                    <a:pt x="8329" y="5685"/>
                    <a:pt x="8298" y="5654"/>
                  </a:cubicBezTo>
                  <a:lnTo>
                    <a:pt x="8298" y="5624"/>
                  </a:lnTo>
                  <a:lnTo>
                    <a:pt x="8298" y="5593"/>
                  </a:lnTo>
                  <a:lnTo>
                    <a:pt x="8237" y="5593"/>
                  </a:lnTo>
                  <a:lnTo>
                    <a:pt x="8268" y="5502"/>
                  </a:lnTo>
                  <a:cubicBezTo>
                    <a:pt x="8268" y="5381"/>
                    <a:pt x="8298" y="5229"/>
                    <a:pt x="8298" y="5107"/>
                  </a:cubicBezTo>
                  <a:cubicBezTo>
                    <a:pt x="8298" y="5046"/>
                    <a:pt x="8298" y="5016"/>
                    <a:pt x="8298" y="4955"/>
                  </a:cubicBezTo>
                  <a:cubicBezTo>
                    <a:pt x="8298" y="4864"/>
                    <a:pt x="8298" y="4803"/>
                    <a:pt x="8298" y="4712"/>
                  </a:cubicBezTo>
                  <a:cubicBezTo>
                    <a:pt x="8298" y="4651"/>
                    <a:pt x="8298" y="4590"/>
                    <a:pt x="8298" y="4530"/>
                  </a:cubicBezTo>
                  <a:cubicBezTo>
                    <a:pt x="8298" y="4469"/>
                    <a:pt x="8298" y="4378"/>
                    <a:pt x="8298" y="4317"/>
                  </a:cubicBezTo>
                  <a:cubicBezTo>
                    <a:pt x="8298" y="4256"/>
                    <a:pt x="8268" y="4195"/>
                    <a:pt x="8268" y="4134"/>
                  </a:cubicBezTo>
                  <a:cubicBezTo>
                    <a:pt x="8268" y="4074"/>
                    <a:pt x="8268" y="4013"/>
                    <a:pt x="8237" y="3952"/>
                  </a:cubicBezTo>
                  <a:lnTo>
                    <a:pt x="8025" y="3952"/>
                  </a:lnTo>
                  <a:lnTo>
                    <a:pt x="7994" y="3922"/>
                  </a:lnTo>
                  <a:cubicBezTo>
                    <a:pt x="7903" y="3861"/>
                    <a:pt x="7903" y="3770"/>
                    <a:pt x="7903" y="3739"/>
                  </a:cubicBezTo>
                  <a:lnTo>
                    <a:pt x="7873" y="3527"/>
                  </a:lnTo>
                  <a:cubicBezTo>
                    <a:pt x="7842" y="2979"/>
                    <a:pt x="7812" y="2402"/>
                    <a:pt x="7447" y="2007"/>
                  </a:cubicBezTo>
                  <a:cubicBezTo>
                    <a:pt x="7356" y="1916"/>
                    <a:pt x="7234" y="1794"/>
                    <a:pt x="7295" y="1642"/>
                  </a:cubicBezTo>
                  <a:cubicBezTo>
                    <a:pt x="7295" y="1612"/>
                    <a:pt x="7325" y="1581"/>
                    <a:pt x="7356" y="1551"/>
                  </a:cubicBezTo>
                  <a:lnTo>
                    <a:pt x="7386" y="1520"/>
                  </a:lnTo>
                  <a:cubicBezTo>
                    <a:pt x="7477" y="1368"/>
                    <a:pt x="7477" y="1186"/>
                    <a:pt x="7447" y="1004"/>
                  </a:cubicBezTo>
                  <a:cubicBezTo>
                    <a:pt x="7417" y="943"/>
                    <a:pt x="7417" y="882"/>
                    <a:pt x="7386" y="821"/>
                  </a:cubicBezTo>
                  <a:lnTo>
                    <a:pt x="7113"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8"/>
            <p:cNvSpPr/>
            <p:nvPr/>
          </p:nvSpPr>
          <p:spPr>
            <a:xfrm>
              <a:off x="3345857" y="2100363"/>
              <a:ext cx="405743" cy="263978"/>
            </a:xfrm>
            <a:custGeom>
              <a:rect b="b" l="l" r="r" t="t"/>
              <a:pathLst>
                <a:path extrusionOk="0" h="5320" w="8177">
                  <a:moveTo>
                    <a:pt x="6778" y="1"/>
                  </a:moveTo>
                  <a:cubicBezTo>
                    <a:pt x="4833" y="244"/>
                    <a:pt x="2888" y="669"/>
                    <a:pt x="1003" y="1064"/>
                  </a:cubicBezTo>
                  <a:lnTo>
                    <a:pt x="942" y="1095"/>
                  </a:lnTo>
                  <a:lnTo>
                    <a:pt x="912" y="1034"/>
                  </a:lnTo>
                  <a:cubicBezTo>
                    <a:pt x="881" y="973"/>
                    <a:pt x="851" y="882"/>
                    <a:pt x="821" y="791"/>
                  </a:cubicBezTo>
                  <a:lnTo>
                    <a:pt x="790" y="700"/>
                  </a:lnTo>
                  <a:cubicBezTo>
                    <a:pt x="760" y="639"/>
                    <a:pt x="760" y="608"/>
                    <a:pt x="730" y="548"/>
                  </a:cubicBezTo>
                  <a:cubicBezTo>
                    <a:pt x="547" y="700"/>
                    <a:pt x="334" y="821"/>
                    <a:pt x="152" y="943"/>
                  </a:cubicBezTo>
                  <a:cubicBezTo>
                    <a:pt x="91" y="973"/>
                    <a:pt x="61" y="1004"/>
                    <a:pt x="0" y="1034"/>
                  </a:cubicBezTo>
                  <a:cubicBezTo>
                    <a:pt x="30" y="1125"/>
                    <a:pt x="30" y="1216"/>
                    <a:pt x="61" y="1308"/>
                  </a:cubicBezTo>
                  <a:cubicBezTo>
                    <a:pt x="61" y="1368"/>
                    <a:pt x="91" y="1399"/>
                    <a:pt x="91" y="1460"/>
                  </a:cubicBezTo>
                  <a:lnTo>
                    <a:pt x="152" y="1794"/>
                  </a:lnTo>
                  <a:cubicBezTo>
                    <a:pt x="152" y="1824"/>
                    <a:pt x="182" y="1855"/>
                    <a:pt x="182" y="1915"/>
                  </a:cubicBezTo>
                  <a:cubicBezTo>
                    <a:pt x="213" y="2037"/>
                    <a:pt x="243" y="2189"/>
                    <a:pt x="274" y="2311"/>
                  </a:cubicBezTo>
                  <a:lnTo>
                    <a:pt x="274" y="2371"/>
                  </a:lnTo>
                  <a:cubicBezTo>
                    <a:pt x="334" y="2523"/>
                    <a:pt x="365" y="2675"/>
                    <a:pt x="395" y="2827"/>
                  </a:cubicBezTo>
                  <a:lnTo>
                    <a:pt x="730" y="4256"/>
                  </a:lnTo>
                  <a:cubicBezTo>
                    <a:pt x="760" y="4347"/>
                    <a:pt x="760" y="4438"/>
                    <a:pt x="760" y="4530"/>
                  </a:cubicBezTo>
                  <a:cubicBezTo>
                    <a:pt x="730" y="4621"/>
                    <a:pt x="699" y="4712"/>
                    <a:pt x="669" y="4773"/>
                  </a:cubicBezTo>
                  <a:lnTo>
                    <a:pt x="638" y="4803"/>
                  </a:lnTo>
                  <a:lnTo>
                    <a:pt x="821" y="5320"/>
                  </a:lnTo>
                  <a:cubicBezTo>
                    <a:pt x="1277" y="5229"/>
                    <a:pt x="1733" y="5107"/>
                    <a:pt x="2189" y="5016"/>
                  </a:cubicBezTo>
                  <a:cubicBezTo>
                    <a:pt x="2736" y="4894"/>
                    <a:pt x="3313" y="4773"/>
                    <a:pt x="3860" y="4621"/>
                  </a:cubicBezTo>
                  <a:cubicBezTo>
                    <a:pt x="3921" y="4621"/>
                    <a:pt x="4012" y="4590"/>
                    <a:pt x="4103" y="4560"/>
                  </a:cubicBezTo>
                  <a:lnTo>
                    <a:pt x="4225" y="4530"/>
                  </a:lnTo>
                  <a:cubicBezTo>
                    <a:pt x="5350" y="4286"/>
                    <a:pt x="6535" y="4013"/>
                    <a:pt x="7660" y="3770"/>
                  </a:cubicBezTo>
                  <a:lnTo>
                    <a:pt x="8085" y="3131"/>
                  </a:lnTo>
                  <a:cubicBezTo>
                    <a:pt x="8116" y="3071"/>
                    <a:pt x="8146" y="3040"/>
                    <a:pt x="8176" y="2979"/>
                  </a:cubicBezTo>
                  <a:cubicBezTo>
                    <a:pt x="8176" y="2888"/>
                    <a:pt x="8146" y="2797"/>
                    <a:pt x="8085" y="2736"/>
                  </a:cubicBezTo>
                  <a:cubicBezTo>
                    <a:pt x="7994" y="2554"/>
                    <a:pt x="7842" y="2371"/>
                    <a:pt x="7660" y="2250"/>
                  </a:cubicBezTo>
                  <a:lnTo>
                    <a:pt x="7629" y="2250"/>
                  </a:lnTo>
                  <a:cubicBezTo>
                    <a:pt x="7569" y="2189"/>
                    <a:pt x="7508" y="2159"/>
                    <a:pt x="7447" y="2098"/>
                  </a:cubicBezTo>
                  <a:cubicBezTo>
                    <a:pt x="7295" y="1885"/>
                    <a:pt x="7417" y="1612"/>
                    <a:pt x="7508" y="1399"/>
                  </a:cubicBezTo>
                  <a:cubicBezTo>
                    <a:pt x="7569" y="1308"/>
                    <a:pt x="7599" y="1186"/>
                    <a:pt x="7660" y="1064"/>
                  </a:cubicBezTo>
                  <a:cubicBezTo>
                    <a:pt x="7660" y="1034"/>
                    <a:pt x="7660" y="1004"/>
                    <a:pt x="7690" y="973"/>
                  </a:cubicBezTo>
                  <a:cubicBezTo>
                    <a:pt x="7690" y="882"/>
                    <a:pt x="7721" y="821"/>
                    <a:pt x="7751" y="760"/>
                  </a:cubicBezTo>
                  <a:lnTo>
                    <a:pt x="7690" y="730"/>
                  </a:lnTo>
                  <a:lnTo>
                    <a:pt x="7629" y="730"/>
                  </a:lnTo>
                  <a:lnTo>
                    <a:pt x="7538" y="760"/>
                  </a:lnTo>
                  <a:cubicBezTo>
                    <a:pt x="7477" y="760"/>
                    <a:pt x="7386" y="791"/>
                    <a:pt x="7325" y="791"/>
                  </a:cubicBezTo>
                  <a:cubicBezTo>
                    <a:pt x="7234" y="760"/>
                    <a:pt x="7173" y="669"/>
                    <a:pt x="7113" y="578"/>
                  </a:cubicBezTo>
                  <a:lnTo>
                    <a:pt x="6778"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8"/>
            <p:cNvSpPr/>
            <p:nvPr/>
          </p:nvSpPr>
          <p:spPr>
            <a:xfrm>
              <a:off x="3454427" y="2335664"/>
              <a:ext cx="104103" cy="59147"/>
            </a:xfrm>
            <a:custGeom>
              <a:rect b="b" l="l" r="r" t="t"/>
              <a:pathLst>
                <a:path extrusionOk="0" h="1192" w="2098">
                  <a:moveTo>
                    <a:pt x="1733" y="0"/>
                  </a:moveTo>
                  <a:cubicBezTo>
                    <a:pt x="1642" y="31"/>
                    <a:pt x="1551" y="61"/>
                    <a:pt x="1460" y="91"/>
                  </a:cubicBezTo>
                  <a:cubicBezTo>
                    <a:pt x="1004" y="183"/>
                    <a:pt x="548" y="304"/>
                    <a:pt x="92" y="395"/>
                  </a:cubicBezTo>
                  <a:lnTo>
                    <a:pt x="1" y="426"/>
                  </a:lnTo>
                  <a:lnTo>
                    <a:pt x="61" y="943"/>
                  </a:lnTo>
                  <a:cubicBezTo>
                    <a:pt x="92" y="1034"/>
                    <a:pt x="122" y="1155"/>
                    <a:pt x="183" y="1186"/>
                  </a:cubicBezTo>
                  <a:cubicBezTo>
                    <a:pt x="195" y="1190"/>
                    <a:pt x="208" y="1192"/>
                    <a:pt x="221" y="1192"/>
                  </a:cubicBezTo>
                  <a:cubicBezTo>
                    <a:pt x="306" y="1192"/>
                    <a:pt x="404" y="1113"/>
                    <a:pt x="456" y="1034"/>
                  </a:cubicBezTo>
                  <a:lnTo>
                    <a:pt x="517" y="973"/>
                  </a:lnTo>
                  <a:cubicBezTo>
                    <a:pt x="578" y="882"/>
                    <a:pt x="669" y="760"/>
                    <a:pt x="791" y="730"/>
                  </a:cubicBezTo>
                  <a:cubicBezTo>
                    <a:pt x="882" y="699"/>
                    <a:pt x="1004" y="699"/>
                    <a:pt x="1095" y="699"/>
                  </a:cubicBezTo>
                  <a:lnTo>
                    <a:pt x="1125" y="730"/>
                  </a:lnTo>
                  <a:lnTo>
                    <a:pt x="1429" y="730"/>
                  </a:lnTo>
                  <a:lnTo>
                    <a:pt x="1520" y="699"/>
                  </a:lnTo>
                  <a:cubicBezTo>
                    <a:pt x="1611" y="699"/>
                    <a:pt x="1703" y="699"/>
                    <a:pt x="1794" y="669"/>
                  </a:cubicBezTo>
                  <a:cubicBezTo>
                    <a:pt x="1855" y="669"/>
                    <a:pt x="1915" y="639"/>
                    <a:pt x="1946" y="608"/>
                  </a:cubicBezTo>
                  <a:cubicBezTo>
                    <a:pt x="2007" y="578"/>
                    <a:pt x="2037" y="517"/>
                    <a:pt x="2067" y="426"/>
                  </a:cubicBezTo>
                  <a:lnTo>
                    <a:pt x="2098" y="365"/>
                  </a:lnTo>
                  <a:lnTo>
                    <a:pt x="2037" y="335"/>
                  </a:lnTo>
                  <a:cubicBezTo>
                    <a:pt x="1976" y="304"/>
                    <a:pt x="1915" y="243"/>
                    <a:pt x="1855" y="183"/>
                  </a:cubicBezTo>
                  <a:lnTo>
                    <a:pt x="1794" y="122"/>
                  </a:lnTo>
                  <a:cubicBezTo>
                    <a:pt x="1763" y="91"/>
                    <a:pt x="1763" y="61"/>
                    <a:pt x="1733"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8"/>
            <p:cNvSpPr/>
            <p:nvPr/>
          </p:nvSpPr>
          <p:spPr>
            <a:xfrm>
              <a:off x="3243292" y="2346233"/>
              <a:ext cx="289632" cy="256436"/>
            </a:xfrm>
            <a:custGeom>
              <a:rect b="b" l="l" r="r" t="t"/>
              <a:pathLst>
                <a:path extrusionOk="0" h="5168" w="5837">
                  <a:moveTo>
                    <a:pt x="2614" y="0"/>
                  </a:moveTo>
                  <a:cubicBezTo>
                    <a:pt x="2584" y="30"/>
                    <a:pt x="2553" y="91"/>
                    <a:pt x="2553" y="122"/>
                  </a:cubicBezTo>
                  <a:cubicBezTo>
                    <a:pt x="2523" y="182"/>
                    <a:pt x="2462" y="243"/>
                    <a:pt x="2432" y="304"/>
                  </a:cubicBezTo>
                  <a:cubicBezTo>
                    <a:pt x="2341" y="426"/>
                    <a:pt x="2249" y="578"/>
                    <a:pt x="2158" y="699"/>
                  </a:cubicBezTo>
                  <a:lnTo>
                    <a:pt x="2097" y="760"/>
                  </a:lnTo>
                  <a:cubicBezTo>
                    <a:pt x="2006" y="882"/>
                    <a:pt x="1915" y="973"/>
                    <a:pt x="1854" y="1094"/>
                  </a:cubicBezTo>
                  <a:cubicBezTo>
                    <a:pt x="1854" y="1155"/>
                    <a:pt x="1824" y="1185"/>
                    <a:pt x="1824" y="1246"/>
                  </a:cubicBezTo>
                  <a:cubicBezTo>
                    <a:pt x="1793" y="1307"/>
                    <a:pt x="1763" y="1368"/>
                    <a:pt x="1763" y="1429"/>
                  </a:cubicBezTo>
                  <a:cubicBezTo>
                    <a:pt x="1641" y="1672"/>
                    <a:pt x="1398" y="1854"/>
                    <a:pt x="1155" y="1885"/>
                  </a:cubicBezTo>
                  <a:lnTo>
                    <a:pt x="1064" y="1915"/>
                  </a:lnTo>
                  <a:cubicBezTo>
                    <a:pt x="1003" y="1915"/>
                    <a:pt x="942" y="1915"/>
                    <a:pt x="912" y="1945"/>
                  </a:cubicBezTo>
                  <a:cubicBezTo>
                    <a:pt x="790" y="2006"/>
                    <a:pt x="760" y="2189"/>
                    <a:pt x="760" y="2371"/>
                  </a:cubicBezTo>
                  <a:cubicBezTo>
                    <a:pt x="730" y="2401"/>
                    <a:pt x="730" y="2432"/>
                    <a:pt x="730" y="2462"/>
                  </a:cubicBezTo>
                  <a:cubicBezTo>
                    <a:pt x="730" y="2614"/>
                    <a:pt x="669" y="2796"/>
                    <a:pt x="547" y="2918"/>
                  </a:cubicBezTo>
                  <a:cubicBezTo>
                    <a:pt x="443" y="3022"/>
                    <a:pt x="311" y="3069"/>
                    <a:pt x="189" y="3069"/>
                  </a:cubicBezTo>
                  <a:cubicBezTo>
                    <a:pt x="133" y="3069"/>
                    <a:pt x="79" y="3059"/>
                    <a:pt x="31" y="3040"/>
                  </a:cubicBezTo>
                  <a:lnTo>
                    <a:pt x="0" y="3009"/>
                  </a:lnTo>
                  <a:lnTo>
                    <a:pt x="0" y="3009"/>
                  </a:lnTo>
                  <a:cubicBezTo>
                    <a:pt x="31" y="3100"/>
                    <a:pt x="31" y="3161"/>
                    <a:pt x="31" y="3222"/>
                  </a:cubicBezTo>
                  <a:cubicBezTo>
                    <a:pt x="31" y="3252"/>
                    <a:pt x="31" y="3313"/>
                    <a:pt x="61" y="3344"/>
                  </a:cubicBezTo>
                  <a:cubicBezTo>
                    <a:pt x="91" y="3496"/>
                    <a:pt x="122" y="3617"/>
                    <a:pt x="182" y="3769"/>
                  </a:cubicBezTo>
                  <a:cubicBezTo>
                    <a:pt x="274" y="4012"/>
                    <a:pt x="426" y="4195"/>
                    <a:pt x="578" y="4286"/>
                  </a:cubicBezTo>
                  <a:cubicBezTo>
                    <a:pt x="638" y="4316"/>
                    <a:pt x="669" y="4347"/>
                    <a:pt x="730" y="4377"/>
                  </a:cubicBezTo>
                  <a:cubicBezTo>
                    <a:pt x="790" y="4407"/>
                    <a:pt x="821" y="4438"/>
                    <a:pt x="882" y="4468"/>
                  </a:cubicBezTo>
                  <a:cubicBezTo>
                    <a:pt x="942" y="4499"/>
                    <a:pt x="1003" y="4529"/>
                    <a:pt x="1064" y="4590"/>
                  </a:cubicBezTo>
                  <a:lnTo>
                    <a:pt x="1125" y="4651"/>
                  </a:lnTo>
                  <a:lnTo>
                    <a:pt x="1186" y="4711"/>
                  </a:lnTo>
                  <a:lnTo>
                    <a:pt x="1216" y="4742"/>
                  </a:lnTo>
                  <a:cubicBezTo>
                    <a:pt x="1307" y="4833"/>
                    <a:pt x="1398" y="4924"/>
                    <a:pt x="1490" y="5015"/>
                  </a:cubicBezTo>
                  <a:cubicBezTo>
                    <a:pt x="1641" y="5106"/>
                    <a:pt x="1824" y="5167"/>
                    <a:pt x="2006" y="5167"/>
                  </a:cubicBezTo>
                  <a:cubicBezTo>
                    <a:pt x="2189" y="5167"/>
                    <a:pt x="2371" y="5137"/>
                    <a:pt x="2523" y="5076"/>
                  </a:cubicBezTo>
                  <a:lnTo>
                    <a:pt x="3587" y="4803"/>
                  </a:lnTo>
                  <a:cubicBezTo>
                    <a:pt x="3678" y="4772"/>
                    <a:pt x="3769" y="4772"/>
                    <a:pt x="3800" y="4681"/>
                  </a:cubicBezTo>
                  <a:cubicBezTo>
                    <a:pt x="3860" y="4620"/>
                    <a:pt x="3860" y="4529"/>
                    <a:pt x="3860" y="4438"/>
                  </a:cubicBezTo>
                  <a:lnTo>
                    <a:pt x="3891" y="3100"/>
                  </a:lnTo>
                  <a:cubicBezTo>
                    <a:pt x="3891" y="2827"/>
                    <a:pt x="3982" y="2492"/>
                    <a:pt x="4256" y="2492"/>
                  </a:cubicBezTo>
                  <a:lnTo>
                    <a:pt x="4468" y="2492"/>
                  </a:lnTo>
                  <a:lnTo>
                    <a:pt x="4529" y="2462"/>
                  </a:lnTo>
                  <a:cubicBezTo>
                    <a:pt x="4559" y="2371"/>
                    <a:pt x="4529" y="2249"/>
                    <a:pt x="4499" y="2158"/>
                  </a:cubicBezTo>
                  <a:lnTo>
                    <a:pt x="4438" y="2037"/>
                  </a:lnTo>
                  <a:lnTo>
                    <a:pt x="4559" y="2067"/>
                  </a:lnTo>
                  <a:cubicBezTo>
                    <a:pt x="4576" y="2070"/>
                    <a:pt x="4592" y="2072"/>
                    <a:pt x="4608" y="2072"/>
                  </a:cubicBezTo>
                  <a:cubicBezTo>
                    <a:pt x="4749" y="2072"/>
                    <a:pt x="4903" y="1963"/>
                    <a:pt x="4985" y="1854"/>
                  </a:cubicBezTo>
                  <a:cubicBezTo>
                    <a:pt x="5015" y="1824"/>
                    <a:pt x="5046" y="1763"/>
                    <a:pt x="5107" y="1702"/>
                  </a:cubicBezTo>
                  <a:cubicBezTo>
                    <a:pt x="5167" y="1611"/>
                    <a:pt x="5228" y="1489"/>
                    <a:pt x="5319" y="1398"/>
                  </a:cubicBezTo>
                  <a:cubicBezTo>
                    <a:pt x="5380" y="1368"/>
                    <a:pt x="5441" y="1337"/>
                    <a:pt x="5471" y="1307"/>
                  </a:cubicBezTo>
                  <a:cubicBezTo>
                    <a:pt x="5532" y="1277"/>
                    <a:pt x="5593" y="1246"/>
                    <a:pt x="5623" y="1185"/>
                  </a:cubicBezTo>
                  <a:cubicBezTo>
                    <a:pt x="5654" y="1155"/>
                    <a:pt x="5684" y="1125"/>
                    <a:pt x="5715" y="1094"/>
                  </a:cubicBezTo>
                  <a:lnTo>
                    <a:pt x="5745" y="1033"/>
                  </a:lnTo>
                  <a:lnTo>
                    <a:pt x="5806" y="942"/>
                  </a:lnTo>
                  <a:lnTo>
                    <a:pt x="5806" y="882"/>
                  </a:lnTo>
                  <a:cubicBezTo>
                    <a:pt x="5806" y="851"/>
                    <a:pt x="5836" y="821"/>
                    <a:pt x="5836" y="790"/>
                  </a:cubicBezTo>
                  <a:lnTo>
                    <a:pt x="5836" y="699"/>
                  </a:lnTo>
                  <a:lnTo>
                    <a:pt x="5836" y="638"/>
                  </a:lnTo>
                  <a:lnTo>
                    <a:pt x="5319" y="638"/>
                  </a:lnTo>
                  <a:cubicBezTo>
                    <a:pt x="5279" y="638"/>
                    <a:pt x="5225" y="625"/>
                    <a:pt x="5175" y="625"/>
                  </a:cubicBezTo>
                  <a:cubicBezTo>
                    <a:pt x="5150" y="625"/>
                    <a:pt x="5127" y="628"/>
                    <a:pt x="5107" y="638"/>
                  </a:cubicBezTo>
                  <a:cubicBezTo>
                    <a:pt x="5015" y="669"/>
                    <a:pt x="4955" y="760"/>
                    <a:pt x="4894" y="851"/>
                  </a:cubicBezTo>
                  <a:lnTo>
                    <a:pt x="4833" y="912"/>
                  </a:lnTo>
                  <a:lnTo>
                    <a:pt x="4742" y="1003"/>
                  </a:lnTo>
                  <a:lnTo>
                    <a:pt x="4711" y="1033"/>
                  </a:lnTo>
                  <a:lnTo>
                    <a:pt x="4651" y="1064"/>
                  </a:lnTo>
                  <a:lnTo>
                    <a:pt x="4590" y="1094"/>
                  </a:lnTo>
                  <a:lnTo>
                    <a:pt x="4499" y="1094"/>
                  </a:lnTo>
                  <a:cubicBezTo>
                    <a:pt x="4438" y="1094"/>
                    <a:pt x="4407" y="1094"/>
                    <a:pt x="4377" y="1064"/>
                  </a:cubicBezTo>
                  <a:cubicBezTo>
                    <a:pt x="4256" y="1003"/>
                    <a:pt x="4225" y="882"/>
                    <a:pt x="4195" y="730"/>
                  </a:cubicBezTo>
                  <a:lnTo>
                    <a:pt x="4104" y="243"/>
                  </a:lnTo>
                  <a:cubicBezTo>
                    <a:pt x="3678" y="334"/>
                    <a:pt x="3283" y="426"/>
                    <a:pt x="2857" y="517"/>
                  </a:cubicBezTo>
                  <a:lnTo>
                    <a:pt x="2797" y="517"/>
                  </a:lnTo>
                  <a:lnTo>
                    <a:pt x="2614" y="0"/>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8"/>
            <p:cNvSpPr/>
            <p:nvPr/>
          </p:nvSpPr>
          <p:spPr>
            <a:xfrm>
              <a:off x="2792292" y="2463835"/>
              <a:ext cx="503792" cy="257974"/>
            </a:xfrm>
            <a:custGeom>
              <a:rect b="b" l="l" r="r" t="t"/>
              <a:pathLst>
                <a:path extrusionOk="0" h="5199" w="10153">
                  <a:moveTo>
                    <a:pt x="6353" y="1"/>
                  </a:moveTo>
                  <a:lnTo>
                    <a:pt x="6293" y="31"/>
                  </a:lnTo>
                  <a:lnTo>
                    <a:pt x="6323" y="305"/>
                  </a:lnTo>
                  <a:cubicBezTo>
                    <a:pt x="6323" y="396"/>
                    <a:pt x="6353" y="518"/>
                    <a:pt x="6262" y="609"/>
                  </a:cubicBezTo>
                  <a:cubicBezTo>
                    <a:pt x="6202" y="670"/>
                    <a:pt x="6110" y="700"/>
                    <a:pt x="6050" y="700"/>
                  </a:cubicBezTo>
                  <a:cubicBezTo>
                    <a:pt x="5989" y="700"/>
                    <a:pt x="5958" y="730"/>
                    <a:pt x="5928" y="730"/>
                  </a:cubicBezTo>
                  <a:cubicBezTo>
                    <a:pt x="5806" y="791"/>
                    <a:pt x="5746" y="913"/>
                    <a:pt x="5685" y="1065"/>
                  </a:cubicBezTo>
                  <a:cubicBezTo>
                    <a:pt x="5563" y="1369"/>
                    <a:pt x="5350" y="1764"/>
                    <a:pt x="4955" y="1916"/>
                  </a:cubicBezTo>
                  <a:cubicBezTo>
                    <a:pt x="4834" y="1977"/>
                    <a:pt x="4682" y="2007"/>
                    <a:pt x="4530" y="2037"/>
                  </a:cubicBezTo>
                  <a:cubicBezTo>
                    <a:pt x="4317" y="2068"/>
                    <a:pt x="4104" y="2098"/>
                    <a:pt x="3983" y="2250"/>
                  </a:cubicBezTo>
                  <a:cubicBezTo>
                    <a:pt x="3952" y="2281"/>
                    <a:pt x="3891" y="2341"/>
                    <a:pt x="3861" y="2402"/>
                  </a:cubicBezTo>
                  <a:cubicBezTo>
                    <a:pt x="3770" y="2524"/>
                    <a:pt x="3679" y="2676"/>
                    <a:pt x="3527" y="2676"/>
                  </a:cubicBezTo>
                  <a:cubicBezTo>
                    <a:pt x="3506" y="2686"/>
                    <a:pt x="3486" y="2689"/>
                    <a:pt x="3466" y="2689"/>
                  </a:cubicBezTo>
                  <a:cubicBezTo>
                    <a:pt x="3425" y="2689"/>
                    <a:pt x="3385" y="2676"/>
                    <a:pt x="3344" y="2676"/>
                  </a:cubicBezTo>
                  <a:lnTo>
                    <a:pt x="3192" y="2676"/>
                  </a:lnTo>
                  <a:lnTo>
                    <a:pt x="3101" y="2736"/>
                  </a:lnTo>
                  <a:lnTo>
                    <a:pt x="3040" y="2797"/>
                  </a:lnTo>
                  <a:cubicBezTo>
                    <a:pt x="3010" y="2797"/>
                    <a:pt x="2949" y="2828"/>
                    <a:pt x="2919" y="2828"/>
                  </a:cubicBezTo>
                  <a:lnTo>
                    <a:pt x="2736" y="2828"/>
                  </a:lnTo>
                  <a:cubicBezTo>
                    <a:pt x="2706" y="2828"/>
                    <a:pt x="2645" y="2797"/>
                    <a:pt x="2615" y="2797"/>
                  </a:cubicBezTo>
                  <a:lnTo>
                    <a:pt x="2584" y="2767"/>
                  </a:lnTo>
                  <a:cubicBezTo>
                    <a:pt x="2554" y="2767"/>
                    <a:pt x="2493" y="2736"/>
                    <a:pt x="2463" y="2706"/>
                  </a:cubicBezTo>
                  <a:lnTo>
                    <a:pt x="2432" y="2676"/>
                  </a:lnTo>
                  <a:lnTo>
                    <a:pt x="2372" y="2736"/>
                  </a:lnTo>
                  <a:lnTo>
                    <a:pt x="2341" y="2767"/>
                  </a:lnTo>
                  <a:lnTo>
                    <a:pt x="2280" y="2797"/>
                  </a:lnTo>
                  <a:cubicBezTo>
                    <a:pt x="2250" y="2828"/>
                    <a:pt x="2250" y="2858"/>
                    <a:pt x="2220" y="2919"/>
                  </a:cubicBezTo>
                  <a:cubicBezTo>
                    <a:pt x="2220" y="2949"/>
                    <a:pt x="2189" y="3010"/>
                    <a:pt x="2159" y="3040"/>
                  </a:cubicBezTo>
                  <a:cubicBezTo>
                    <a:pt x="2098" y="3132"/>
                    <a:pt x="1977" y="3162"/>
                    <a:pt x="1885" y="3192"/>
                  </a:cubicBezTo>
                  <a:cubicBezTo>
                    <a:pt x="1825" y="3192"/>
                    <a:pt x="1764" y="3223"/>
                    <a:pt x="1703" y="3253"/>
                  </a:cubicBezTo>
                  <a:cubicBezTo>
                    <a:pt x="1612" y="3314"/>
                    <a:pt x="1581" y="3405"/>
                    <a:pt x="1581" y="3557"/>
                  </a:cubicBezTo>
                  <a:cubicBezTo>
                    <a:pt x="1551" y="3648"/>
                    <a:pt x="1521" y="3770"/>
                    <a:pt x="1460" y="3861"/>
                  </a:cubicBezTo>
                  <a:cubicBezTo>
                    <a:pt x="1369" y="4013"/>
                    <a:pt x="1186" y="4104"/>
                    <a:pt x="943" y="4135"/>
                  </a:cubicBezTo>
                  <a:lnTo>
                    <a:pt x="670" y="4135"/>
                  </a:lnTo>
                  <a:cubicBezTo>
                    <a:pt x="578" y="4104"/>
                    <a:pt x="487" y="4104"/>
                    <a:pt x="396" y="4104"/>
                  </a:cubicBezTo>
                  <a:cubicBezTo>
                    <a:pt x="335" y="4104"/>
                    <a:pt x="244" y="4135"/>
                    <a:pt x="153" y="4165"/>
                  </a:cubicBezTo>
                  <a:lnTo>
                    <a:pt x="92" y="4195"/>
                  </a:lnTo>
                  <a:lnTo>
                    <a:pt x="1" y="4226"/>
                  </a:lnTo>
                  <a:cubicBezTo>
                    <a:pt x="31" y="4226"/>
                    <a:pt x="62" y="4256"/>
                    <a:pt x="122" y="4256"/>
                  </a:cubicBezTo>
                  <a:cubicBezTo>
                    <a:pt x="274" y="4287"/>
                    <a:pt x="396" y="4347"/>
                    <a:pt x="487" y="4469"/>
                  </a:cubicBezTo>
                  <a:cubicBezTo>
                    <a:pt x="578" y="4591"/>
                    <a:pt x="548" y="4743"/>
                    <a:pt x="518" y="4895"/>
                  </a:cubicBezTo>
                  <a:cubicBezTo>
                    <a:pt x="518" y="4986"/>
                    <a:pt x="487" y="5077"/>
                    <a:pt x="487" y="5168"/>
                  </a:cubicBezTo>
                  <a:lnTo>
                    <a:pt x="457" y="5199"/>
                  </a:lnTo>
                  <a:lnTo>
                    <a:pt x="1581" y="5199"/>
                  </a:lnTo>
                  <a:cubicBezTo>
                    <a:pt x="1703" y="5199"/>
                    <a:pt x="1855" y="5168"/>
                    <a:pt x="1977" y="5168"/>
                  </a:cubicBezTo>
                  <a:cubicBezTo>
                    <a:pt x="2372" y="5107"/>
                    <a:pt x="2736" y="5047"/>
                    <a:pt x="3071" y="4955"/>
                  </a:cubicBezTo>
                  <a:lnTo>
                    <a:pt x="5381" y="4499"/>
                  </a:lnTo>
                  <a:cubicBezTo>
                    <a:pt x="6019" y="4347"/>
                    <a:pt x="6688" y="4226"/>
                    <a:pt x="7357" y="4104"/>
                  </a:cubicBezTo>
                  <a:cubicBezTo>
                    <a:pt x="7721" y="4044"/>
                    <a:pt x="8086" y="4013"/>
                    <a:pt x="8420" y="3952"/>
                  </a:cubicBezTo>
                  <a:lnTo>
                    <a:pt x="8481" y="3952"/>
                  </a:lnTo>
                  <a:cubicBezTo>
                    <a:pt x="8785" y="3922"/>
                    <a:pt x="9089" y="3892"/>
                    <a:pt x="9363" y="3861"/>
                  </a:cubicBezTo>
                  <a:lnTo>
                    <a:pt x="10153" y="2402"/>
                  </a:lnTo>
                  <a:lnTo>
                    <a:pt x="10123" y="2372"/>
                  </a:lnTo>
                  <a:lnTo>
                    <a:pt x="10062" y="2311"/>
                  </a:lnTo>
                  <a:cubicBezTo>
                    <a:pt x="10001" y="2281"/>
                    <a:pt x="9971" y="2250"/>
                    <a:pt x="9910" y="2189"/>
                  </a:cubicBezTo>
                  <a:cubicBezTo>
                    <a:pt x="9849" y="2189"/>
                    <a:pt x="9819" y="2159"/>
                    <a:pt x="9758" y="2129"/>
                  </a:cubicBezTo>
                  <a:cubicBezTo>
                    <a:pt x="9697" y="2098"/>
                    <a:pt x="9667" y="2068"/>
                    <a:pt x="9606" y="2037"/>
                  </a:cubicBezTo>
                  <a:cubicBezTo>
                    <a:pt x="9423" y="1916"/>
                    <a:pt x="9271" y="1733"/>
                    <a:pt x="9150" y="1429"/>
                  </a:cubicBezTo>
                  <a:cubicBezTo>
                    <a:pt x="9089" y="1308"/>
                    <a:pt x="9028" y="1156"/>
                    <a:pt x="8998" y="974"/>
                  </a:cubicBezTo>
                  <a:cubicBezTo>
                    <a:pt x="8998" y="943"/>
                    <a:pt x="8998" y="882"/>
                    <a:pt x="8998" y="822"/>
                  </a:cubicBezTo>
                  <a:cubicBezTo>
                    <a:pt x="8968" y="730"/>
                    <a:pt x="8968" y="639"/>
                    <a:pt x="8968" y="518"/>
                  </a:cubicBezTo>
                  <a:lnTo>
                    <a:pt x="8876" y="457"/>
                  </a:lnTo>
                  <a:cubicBezTo>
                    <a:pt x="8832" y="412"/>
                    <a:pt x="8787" y="384"/>
                    <a:pt x="8743" y="384"/>
                  </a:cubicBezTo>
                  <a:cubicBezTo>
                    <a:pt x="8727" y="384"/>
                    <a:pt x="8710" y="388"/>
                    <a:pt x="8694" y="396"/>
                  </a:cubicBezTo>
                  <a:cubicBezTo>
                    <a:pt x="8664" y="426"/>
                    <a:pt x="8633" y="457"/>
                    <a:pt x="8603" y="518"/>
                  </a:cubicBezTo>
                  <a:cubicBezTo>
                    <a:pt x="8572" y="578"/>
                    <a:pt x="8542" y="639"/>
                    <a:pt x="8481" y="670"/>
                  </a:cubicBezTo>
                  <a:lnTo>
                    <a:pt x="8390" y="700"/>
                  </a:lnTo>
                  <a:lnTo>
                    <a:pt x="8268" y="700"/>
                  </a:lnTo>
                  <a:lnTo>
                    <a:pt x="8268" y="670"/>
                  </a:lnTo>
                  <a:lnTo>
                    <a:pt x="8177" y="639"/>
                  </a:lnTo>
                  <a:lnTo>
                    <a:pt x="8086" y="578"/>
                  </a:lnTo>
                  <a:cubicBezTo>
                    <a:pt x="8025" y="518"/>
                    <a:pt x="7964" y="487"/>
                    <a:pt x="7904" y="457"/>
                  </a:cubicBezTo>
                  <a:lnTo>
                    <a:pt x="7843" y="457"/>
                  </a:lnTo>
                  <a:cubicBezTo>
                    <a:pt x="7782" y="487"/>
                    <a:pt x="7752" y="518"/>
                    <a:pt x="7721" y="548"/>
                  </a:cubicBezTo>
                  <a:cubicBezTo>
                    <a:pt x="7661" y="578"/>
                    <a:pt x="7630" y="639"/>
                    <a:pt x="7569" y="639"/>
                  </a:cubicBezTo>
                  <a:cubicBezTo>
                    <a:pt x="7526" y="661"/>
                    <a:pt x="7482" y="671"/>
                    <a:pt x="7440" y="671"/>
                  </a:cubicBezTo>
                  <a:cubicBezTo>
                    <a:pt x="7305" y="671"/>
                    <a:pt x="7183" y="573"/>
                    <a:pt x="7113" y="457"/>
                  </a:cubicBezTo>
                  <a:cubicBezTo>
                    <a:pt x="7083" y="426"/>
                    <a:pt x="7053" y="366"/>
                    <a:pt x="7022" y="305"/>
                  </a:cubicBezTo>
                  <a:cubicBezTo>
                    <a:pt x="6961" y="244"/>
                    <a:pt x="6931" y="183"/>
                    <a:pt x="6870" y="122"/>
                  </a:cubicBezTo>
                  <a:cubicBezTo>
                    <a:pt x="6840" y="92"/>
                    <a:pt x="6809" y="62"/>
                    <a:pt x="6749" y="31"/>
                  </a:cubicBezTo>
                  <a:lnTo>
                    <a:pt x="6718" y="31"/>
                  </a:lnTo>
                  <a:lnTo>
                    <a:pt x="6627"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8"/>
            <p:cNvSpPr/>
            <p:nvPr/>
          </p:nvSpPr>
          <p:spPr>
            <a:xfrm>
              <a:off x="3264381" y="2587539"/>
              <a:ext cx="131295" cy="66392"/>
            </a:xfrm>
            <a:custGeom>
              <a:rect b="b" l="l" r="r" t="t"/>
              <a:pathLst>
                <a:path extrusionOk="0" h="1338" w="2646">
                  <a:moveTo>
                    <a:pt x="761" y="0"/>
                  </a:moveTo>
                  <a:lnTo>
                    <a:pt x="1" y="1338"/>
                  </a:lnTo>
                  <a:cubicBezTo>
                    <a:pt x="305" y="1307"/>
                    <a:pt x="609" y="1247"/>
                    <a:pt x="913" y="1216"/>
                  </a:cubicBezTo>
                  <a:lnTo>
                    <a:pt x="973" y="1216"/>
                  </a:lnTo>
                  <a:cubicBezTo>
                    <a:pt x="1277" y="1186"/>
                    <a:pt x="1612" y="1125"/>
                    <a:pt x="1916" y="1095"/>
                  </a:cubicBezTo>
                  <a:cubicBezTo>
                    <a:pt x="2037" y="1064"/>
                    <a:pt x="2159" y="1034"/>
                    <a:pt x="2280" y="1034"/>
                  </a:cubicBezTo>
                  <a:cubicBezTo>
                    <a:pt x="2311" y="943"/>
                    <a:pt x="2372" y="821"/>
                    <a:pt x="2402" y="730"/>
                  </a:cubicBezTo>
                  <a:cubicBezTo>
                    <a:pt x="2493" y="578"/>
                    <a:pt x="2554" y="395"/>
                    <a:pt x="2645" y="243"/>
                  </a:cubicBezTo>
                  <a:lnTo>
                    <a:pt x="2645" y="243"/>
                  </a:lnTo>
                  <a:lnTo>
                    <a:pt x="2159" y="365"/>
                  </a:lnTo>
                  <a:cubicBezTo>
                    <a:pt x="2068" y="365"/>
                    <a:pt x="1976" y="395"/>
                    <a:pt x="1885" y="426"/>
                  </a:cubicBezTo>
                  <a:lnTo>
                    <a:pt x="1824" y="426"/>
                  </a:lnTo>
                  <a:cubicBezTo>
                    <a:pt x="1764" y="426"/>
                    <a:pt x="1703" y="456"/>
                    <a:pt x="1612" y="456"/>
                  </a:cubicBezTo>
                  <a:lnTo>
                    <a:pt x="1581" y="456"/>
                  </a:lnTo>
                  <a:cubicBezTo>
                    <a:pt x="1368" y="456"/>
                    <a:pt x="1186" y="365"/>
                    <a:pt x="1004" y="243"/>
                  </a:cubicBezTo>
                  <a:cubicBezTo>
                    <a:pt x="943" y="213"/>
                    <a:pt x="913" y="183"/>
                    <a:pt x="852" y="122"/>
                  </a:cubicBezTo>
                  <a:lnTo>
                    <a:pt x="821" y="61"/>
                  </a:lnTo>
                  <a:lnTo>
                    <a:pt x="761" y="0"/>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8"/>
            <p:cNvSpPr/>
            <p:nvPr/>
          </p:nvSpPr>
          <p:spPr>
            <a:xfrm>
              <a:off x="3385058" y="2356753"/>
              <a:ext cx="366543" cy="280601"/>
            </a:xfrm>
            <a:custGeom>
              <a:rect b="b" l="l" r="r" t="t"/>
              <a:pathLst>
                <a:path extrusionOk="0" h="5655" w="7387">
                  <a:moveTo>
                    <a:pt x="3617" y="1"/>
                  </a:moveTo>
                  <a:lnTo>
                    <a:pt x="3587" y="92"/>
                  </a:lnTo>
                  <a:cubicBezTo>
                    <a:pt x="3557" y="153"/>
                    <a:pt x="3496" y="244"/>
                    <a:pt x="3435" y="274"/>
                  </a:cubicBezTo>
                  <a:cubicBezTo>
                    <a:pt x="3374" y="335"/>
                    <a:pt x="3283" y="366"/>
                    <a:pt x="3222" y="366"/>
                  </a:cubicBezTo>
                  <a:lnTo>
                    <a:pt x="3131" y="396"/>
                  </a:lnTo>
                  <a:cubicBezTo>
                    <a:pt x="3131" y="426"/>
                    <a:pt x="3131" y="457"/>
                    <a:pt x="3131" y="487"/>
                  </a:cubicBezTo>
                  <a:lnTo>
                    <a:pt x="3131" y="609"/>
                  </a:lnTo>
                  <a:cubicBezTo>
                    <a:pt x="3101" y="639"/>
                    <a:pt x="3101" y="670"/>
                    <a:pt x="3101" y="730"/>
                  </a:cubicBezTo>
                  <a:lnTo>
                    <a:pt x="3070" y="791"/>
                  </a:lnTo>
                  <a:cubicBezTo>
                    <a:pt x="3070" y="821"/>
                    <a:pt x="3040" y="882"/>
                    <a:pt x="3009" y="913"/>
                  </a:cubicBezTo>
                  <a:lnTo>
                    <a:pt x="2979" y="973"/>
                  </a:lnTo>
                  <a:cubicBezTo>
                    <a:pt x="2949" y="1004"/>
                    <a:pt x="2918" y="1065"/>
                    <a:pt x="2888" y="1095"/>
                  </a:cubicBezTo>
                  <a:cubicBezTo>
                    <a:pt x="2827" y="1156"/>
                    <a:pt x="2766" y="1186"/>
                    <a:pt x="2706" y="1217"/>
                  </a:cubicBezTo>
                  <a:cubicBezTo>
                    <a:pt x="2675" y="1247"/>
                    <a:pt x="2614" y="1277"/>
                    <a:pt x="2584" y="1308"/>
                  </a:cubicBezTo>
                  <a:cubicBezTo>
                    <a:pt x="2493" y="1369"/>
                    <a:pt x="2432" y="1460"/>
                    <a:pt x="2371" y="1581"/>
                  </a:cubicBezTo>
                  <a:cubicBezTo>
                    <a:pt x="2341" y="1642"/>
                    <a:pt x="2280" y="1673"/>
                    <a:pt x="2250" y="1733"/>
                  </a:cubicBezTo>
                  <a:cubicBezTo>
                    <a:pt x="2158" y="1855"/>
                    <a:pt x="1976" y="2007"/>
                    <a:pt x="1824" y="2007"/>
                  </a:cubicBezTo>
                  <a:cubicBezTo>
                    <a:pt x="1824" y="2098"/>
                    <a:pt x="1854" y="2189"/>
                    <a:pt x="1794" y="2311"/>
                  </a:cubicBezTo>
                  <a:cubicBezTo>
                    <a:pt x="1763" y="2341"/>
                    <a:pt x="1733" y="2402"/>
                    <a:pt x="1672" y="2402"/>
                  </a:cubicBezTo>
                  <a:cubicBezTo>
                    <a:pt x="1611" y="2432"/>
                    <a:pt x="1550" y="2432"/>
                    <a:pt x="1490" y="2432"/>
                  </a:cubicBezTo>
                  <a:lnTo>
                    <a:pt x="1429" y="2402"/>
                  </a:lnTo>
                  <a:cubicBezTo>
                    <a:pt x="1247" y="2432"/>
                    <a:pt x="1186" y="2676"/>
                    <a:pt x="1186" y="2919"/>
                  </a:cubicBezTo>
                  <a:lnTo>
                    <a:pt x="1155" y="4226"/>
                  </a:lnTo>
                  <a:cubicBezTo>
                    <a:pt x="1155" y="4347"/>
                    <a:pt x="1155" y="4469"/>
                    <a:pt x="1095" y="4560"/>
                  </a:cubicBezTo>
                  <a:cubicBezTo>
                    <a:pt x="1003" y="4682"/>
                    <a:pt x="882" y="4712"/>
                    <a:pt x="760" y="4743"/>
                  </a:cubicBezTo>
                  <a:lnTo>
                    <a:pt x="365" y="4834"/>
                  </a:lnTo>
                  <a:cubicBezTo>
                    <a:pt x="274" y="5046"/>
                    <a:pt x="183" y="5229"/>
                    <a:pt x="91" y="5442"/>
                  </a:cubicBezTo>
                  <a:cubicBezTo>
                    <a:pt x="61" y="5502"/>
                    <a:pt x="31" y="5594"/>
                    <a:pt x="0" y="5654"/>
                  </a:cubicBezTo>
                  <a:cubicBezTo>
                    <a:pt x="304" y="5594"/>
                    <a:pt x="639" y="5563"/>
                    <a:pt x="943" y="5502"/>
                  </a:cubicBezTo>
                  <a:cubicBezTo>
                    <a:pt x="1216" y="5472"/>
                    <a:pt x="1459" y="5411"/>
                    <a:pt x="1733" y="5381"/>
                  </a:cubicBezTo>
                  <a:cubicBezTo>
                    <a:pt x="2189" y="5290"/>
                    <a:pt x="2614" y="5198"/>
                    <a:pt x="3070" y="5107"/>
                  </a:cubicBezTo>
                  <a:cubicBezTo>
                    <a:pt x="3283" y="5077"/>
                    <a:pt x="3465" y="5046"/>
                    <a:pt x="3678" y="4986"/>
                  </a:cubicBezTo>
                  <a:cubicBezTo>
                    <a:pt x="4256" y="4894"/>
                    <a:pt x="4833" y="4743"/>
                    <a:pt x="5411" y="4621"/>
                  </a:cubicBezTo>
                  <a:cubicBezTo>
                    <a:pt x="5472" y="4621"/>
                    <a:pt x="5532" y="4621"/>
                    <a:pt x="5593" y="4591"/>
                  </a:cubicBezTo>
                  <a:cubicBezTo>
                    <a:pt x="6201" y="4469"/>
                    <a:pt x="6809" y="4317"/>
                    <a:pt x="7386" y="4195"/>
                  </a:cubicBezTo>
                  <a:cubicBezTo>
                    <a:pt x="7326" y="4135"/>
                    <a:pt x="7265" y="4104"/>
                    <a:pt x="7204" y="4104"/>
                  </a:cubicBezTo>
                  <a:cubicBezTo>
                    <a:pt x="7113" y="4074"/>
                    <a:pt x="7052" y="4043"/>
                    <a:pt x="6931" y="3922"/>
                  </a:cubicBezTo>
                  <a:cubicBezTo>
                    <a:pt x="6870" y="3861"/>
                    <a:pt x="6687" y="3527"/>
                    <a:pt x="6657" y="3436"/>
                  </a:cubicBezTo>
                  <a:cubicBezTo>
                    <a:pt x="6596" y="3253"/>
                    <a:pt x="6566" y="3132"/>
                    <a:pt x="6535" y="3010"/>
                  </a:cubicBezTo>
                  <a:cubicBezTo>
                    <a:pt x="6475" y="2676"/>
                    <a:pt x="6444" y="2554"/>
                    <a:pt x="5897" y="2432"/>
                  </a:cubicBezTo>
                  <a:cubicBezTo>
                    <a:pt x="5806" y="2402"/>
                    <a:pt x="5684" y="2372"/>
                    <a:pt x="5532" y="2372"/>
                  </a:cubicBezTo>
                  <a:cubicBezTo>
                    <a:pt x="5168" y="2341"/>
                    <a:pt x="4772" y="2311"/>
                    <a:pt x="4620" y="2037"/>
                  </a:cubicBezTo>
                  <a:cubicBezTo>
                    <a:pt x="4529" y="1916"/>
                    <a:pt x="4560" y="1733"/>
                    <a:pt x="4681" y="1521"/>
                  </a:cubicBezTo>
                  <a:lnTo>
                    <a:pt x="4681" y="1460"/>
                  </a:lnTo>
                  <a:lnTo>
                    <a:pt x="4742" y="1460"/>
                  </a:lnTo>
                  <a:cubicBezTo>
                    <a:pt x="4772" y="1475"/>
                    <a:pt x="4810" y="1483"/>
                    <a:pt x="4856" y="1483"/>
                  </a:cubicBezTo>
                  <a:cubicBezTo>
                    <a:pt x="4902" y="1483"/>
                    <a:pt x="4955" y="1475"/>
                    <a:pt x="5016" y="1460"/>
                  </a:cubicBezTo>
                  <a:cubicBezTo>
                    <a:pt x="5016" y="1399"/>
                    <a:pt x="5016" y="1338"/>
                    <a:pt x="4985" y="1308"/>
                  </a:cubicBezTo>
                  <a:lnTo>
                    <a:pt x="4985" y="1247"/>
                  </a:lnTo>
                  <a:cubicBezTo>
                    <a:pt x="4985" y="1217"/>
                    <a:pt x="5016" y="1156"/>
                    <a:pt x="5016" y="1095"/>
                  </a:cubicBezTo>
                  <a:cubicBezTo>
                    <a:pt x="5046" y="1065"/>
                    <a:pt x="5046" y="1004"/>
                    <a:pt x="5076" y="973"/>
                  </a:cubicBezTo>
                  <a:cubicBezTo>
                    <a:pt x="5107" y="882"/>
                    <a:pt x="5168" y="821"/>
                    <a:pt x="5137" y="761"/>
                  </a:cubicBezTo>
                  <a:cubicBezTo>
                    <a:pt x="5107" y="639"/>
                    <a:pt x="4955" y="578"/>
                    <a:pt x="4772" y="578"/>
                  </a:cubicBezTo>
                  <a:cubicBezTo>
                    <a:pt x="4620" y="578"/>
                    <a:pt x="4347" y="578"/>
                    <a:pt x="4256" y="396"/>
                  </a:cubicBezTo>
                  <a:cubicBezTo>
                    <a:pt x="4225" y="335"/>
                    <a:pt x="4225" y="305"/>
                    <a:pt x="4195" y="244"/>
                  </a:cubicBezTo>
                  <a:cubicBezTo>
                    <a:pt x="4195" y="153"/>
                    <a:pt x="4165" y="122"/>
                    <a:pt x="4134" y="92"/>
                  </a:cubicBezTo>
                  <a:lnTo>
                    <a:pt x="4073" y="92"/>
                  </a:lnTo>
                  <a:cubicBezTo>
                    <a:pt x="3952" y="62"/>
                    <a:pt x="3861" y="62"/>
                    <a:pt x="3769" y="31"/>
                  </a:cubicBezTo>
                  <a:lnTo>
                    <a:pt x="3678"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8"/>
            <p:cNvSpPr/>
            <p:nvPr/>
          </p:nvSpPr>
          <p:spPr>
            <a:xfrm>
              <a:off x="1294597" y="1917858"/>
              <a:ext cx="487219" cy="395223"/>
            </a:xfrm>
            <a:custGeom>
              <a:rect b="b" l="l" r="r" t="t"/>
              <a:pathLst>
                <a:path extrusionOk="0" h="7965" w="9819">
                  <a:moveTo>
                    <a:pt x="670" y="1"/>
                  </a:moveTo>
                  <a:cubicBezTo>
                    <a:pt x="670" y="122"/>
                    <a:pt x="670" y="213"/>
                    <a:pt x="639" y="335"/>
                  </a:cubicBezTo>
                  <a:cubicBezTo>
                    <a:pt x="639" y="457"/>
                    <a:pt x="639" y="578"/>
                    <a:pt x="639" y="700"/>
                  </a:cubicBezTo>
                  <a:lnTo>
                    <a:pt x="639" y="791"/>
                  </a:lnTo>
                  <a:lnTo>
                    <a:pt x="548" y="791"/>
                  </a:lnTo>
                  <a:cubicBezTo>
                    <a:pt x="518" y="1095"/>
                    <a:pt x="487" y="1399"/>
                    <a:pt x="457" y="1703"/>
                  </a:cubicBezTo>
                  <a:cubicBezTo>
                    <a:pt x="457" y="1855"/>
                    <a:pt x="457" y="2007"/>
                    <a:pt x="426" y="2128"/>
                  </a:cubicBezTo>
                  <a:lnTo>
                    <a:pt x="396" y="2554"/>
                  </a:lnTo>
                  <a:cubicBezTo>
                    <a:pt x="366" y="2888"/>
                    <a:pt x="335" y="3192"/>
                    <a:pt x="305" y="3496"/>
                  </a:cubicBezTo>
                  <a:cubicBezTo>
                    <a:pt x="274" y="3679"/>
                    <a:pt x="244" y="3831"/>
                    <a:pt x="244" y="4013"/>
                  </a:cubicBezTo>
                  <a:cubicBezTo>
                    <a:pt x="244" y="4104"/>
                    <a:pt x="214" y="4195"/>
                    <a:pt x="214" y="4286"/>
                  </a:cubicBezTo>
                  <a:cubicBezTo>
                    <a:pt x="214" y="4408"/>
                    <a:pt x="183" y="4530"/>
                    <a:pt x="183" y="4651"/>
                  </a:cubicBezTo>
                  <a:lnTo>
                    <a:pt x="122" y="5259"/>
                  </a:lnTo>
                  <a:cubicBezTo>
                    <a:pt x="122" y="5350"/>
                    <a:pt x="92" y="5411"/>
                    <a:pt x="92" y="5502"/>
                  </a:cubicBezTo>
                  <a:cubicBezTo>
                    <a:pt x="62" y="5776"/>
                    <a:pt x="62" y="6049"/>
                    <a:pt x="31" y="6323"/>
                  </a:cubicBezTo>
                  <a:cubicBezTo>
                    <a:pt x="31" y="6353"/>
                    <a:pt x="31" y="6384"/>
                    <a:pt x="31" y="6414"/>
                  </a:cubicBezTo>
                  <a:cubicBezTo>
                    <a:pt x="31" y="6718"/>
                    <a:pt x="1" y="7022"/>
                    <a:pt x="1" y="7326"/>
                  </a:cubicBezTo>
                  <a:lnTo>
                    <a:pt x="548" y="7387"/>
                  </a:lnTo>
                  <a:cubicBezTo>
                    <a:pt x="1156" y="7448"/>
                    <a:pt x="1764" y="7508"/>
                    <a:pt x="2372" y="7600"/>
                  </a:cubicBezTo>
                  <a:lnTo>
                    <a:pt x="2584" y="7600"/>
                  </a:lnTo>
                  <a:cubicBezTo>
                    <a:pt x="2706" y="7630"/>
                    <a:pt x="2828" y="7630"/>
                    <a:pt x="2949" y="7660"/>
                  </a:cubicBezTo>
                  <a:lnTo>
                    <a:pt x="3618" y="7721"/>
                  </a:lnTo>
                  <a:cubicBezTo>
                    <a:pt x="3740" y="7721"/>
                    <a:pt x="3861" y="7752"/>
                    <a:pt x="3952" y="7752"/>
                  </a:cubicBezTo>
                  <a:cubicBezTo>
                    <a:pt x="4226" y="7782"/>
                    <a:pt x="4499" y="7812"/>
                    <a:pt x="4773" y="7812"/>
                  </a:cubicBezTo>
                  <a:cubicBezTo>
                    <a:pt x="4834" y="7812"/>
                    <a:pt x="4925" y="7843"/>
                    <a:pt x="4986" y="7843"/>
                  </a:cubicBezTo>
                  <a:cubicBezTo>
                    <a:pt x="5290" y="7873"/>
                    <a:pt x="5624" y="7873"/>
                    <a:pt x="5928" y="7904"/>
                  </a:cubicBezTo>
                  <a:cubicBezTo>
                    <a:pt x="6080" y="7904"/>
                    <a:pt x="6202" y="7904"/>
                    <a:pt x="6354" y="7934"/>
                  </a:cubicBezTo>
                  <a:lnTo>
                    <a:pt x="6931" y="7934"/>
                  </a:lnTo>
                  <a:cubicBezTo>
                    <a:pt x="7083" y="7964"/>
                    <a:pt x="7235" y="7964"/>
                    <a:pt x="7387" y="7964"/>
                  </a:cubicBezTo>
                  <a:lnTo>
                    <a:pt x="8390" y="7964"/>
                  </a:lnTo>
                  <a:cubicBezTo>
                    <a:pt x="8633" y="7964"/>
                    <a:pt x="8907" y="7964"/>
                    <a:pt x="9180" y="7934"/>
                  </a:cubicBezTo>
                  <a:lnTo>
                    <a:pt x="9363" y="7934"/>
                  </a:lnTo>
                  <a:lnTo>
                    <a:pt x="9393" y="7052"/>
                  </a:lnTo>
                  <a:cubicBezTo>
                    <a:pt x="9393" y="6840"/>
                    <a:pt x="9393" y="6657"/>
                    <a:pt x="9424" y="6445"/>
                  </a:cubicBezTo>
                  <a:cubicBezTo>
                    <a:pt x="9424" y="5806"/>
                    <a:pt x="9454" y="5168"/>
                    <a:pt x="9545" y="4530"/>
                  </a:cubicBezTo>
                  <a:lnTo>
                    <a:pt x="9545" y="4499"/>
                  </a:lnTo>
                  <a:lnTo>
                    <a:pt x="9667" y="4408"/>
                  </a:lnTo>
                  <a:lnTo>
                    <a:pt x="9758" y="2949"/>
                  </a:lnTo>
                  <a:cubicBezTo>
                    <a:pt x="9758" y="2797"/>
                    <a:pt x="9788" y="2615"/>
                    <a:pt x="9788" y="2463"/>
                  </a:cubicBezTo>
                  <a:cubicBezTo>
                    <a:pt x="9788" y="2402"/>
                    <a:pt x="9788" y="2341"/>
                    <a:pt x="9788" y="2311"/>
                  </a:cubicBezTo>
                  <a:cubicBezTo>
                    <a:pt x="9788" y="2189"/>
                    <a:pt x="9819" y="2068"/>
                    <a:pt x="9819" y="1976"/>
                  </a:cubicBezTo>
                  <a:lnTo>
                    <a:pt x="9819" y="1794"/>
                  </a:lnTo>
                  <a:cubicBezTo>
                    <a:pt x="9819" y="1672"/>
                    <a:pt x="9819" y="1581"/>
                    <a:pt x="9788" y="1460"/>
                  </a:cubicBezTo>
                  <a:cubicBezTo>
                    <a:pt x="9788" y="1399"/>
                    <a:pt x="9788" y="1338"/>
                    <a:pt x="9788" y="1277"/>
                  </a:cubicBezTo>
                  <a:cubicBezTo>
                    <a:pt x="9788" y="1186"/>
                    <a:pt x="9788" y="1065"/>
                    <a:pt x="9758" y="973"/>
                  </a:cubicBezTo>
                  <a:lnTo>
                    <a:pt x="670"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8"/>
            <p:cNvSpPr/>
            <p:nvPr/>
          </p:nvSpPr>
          <p:spPr>
            <a:xfrm>
              <a:off x="891927" y="1513648"/>
              <a:ext cx="423854" cy="651610"/>
            </a:xfrm>
            <a:custGeom>
              <a:rect b="b" l="l" r="r" t="t"/>
              <a:pathLst>
                <a:path extrusionOk="0" h="13132" w="8542">
                  <a:moveTo>
                    <a:pt x="3101" y="1"/>
                  </a:moveTo>
                  <a:cubicBezTo>
                    <a:pt x="3009" y="274"/>
                    <a:pt x="2918" y="517"/>
                    <a:pt x="2827" y="791"/>
                  </a:cubicBezTo>
                  <a:cubicBezTo>
                    <a:pt x="2736" y="1095"/>
                    <a:pt x="2614" y="1399"/>
                    <a:pt x="2523" y="1703"/>
                  </a:cubicBezTo>
                  <a:cubicBezTo>
                    <a:pt x="2249" y="2554"/>
                    <a:pt x="2098" y="3466"/>
                    <a:pt x="1946" y="4317"/>
                  </a:cubicBezTo>
                  <a:cubicBezTo>
                    <a:pt x="1915" y="4560"/>
                    <a:pt x="1885" y="4834"/>
                    <a:pt x="1824" y="5077"/>
                  </a:cubicBezTo>
                  <a:cubicBezTo>
                    <a:pt x="1854" y="5107"/>
                    <a:pt x="1854" y="5138"/>
                    <a:pt x="1885" y="5198"/>
                  </a:cubicBezTo>
                  <a:cubicBezTo>
                    <a:pt x="2006" y="5411"/>
                    <a:pt x="2128" y="5654"/>
                    <a:pt x="2098" y="5897"/>
                  </a:cubicBezTo>
                  <a:cubicBezTo>
                    <a:pt x="2037" y="6232"/>
                    <a:pt x="1794" y="6475"/>
                    <a:pt x="1581" y="6688"/>
                  </a:cubicBezTo>
                  <a:cubicBezTo>
                    <a:pt x="1277" y="6961"/>
                    <a:pt x="1003" y="7296"/>
                    <a:pt x="942" y="7691"/>
                  </a:cubicBezTo>
                  <a:cubicBezTo>
                    <a:pt x="942" y="7843"/>
                    <a:pt x="942" y="7995"/>
                    <a:pt x="973" y="8177"/>
                  </a:cubicBezTo>
                  <a:cubicBezTo>
                    <a:pt x="1003" y="8420"/>
                    <a:pt x="1034" y="8694"/>
                    <a:pt x="912" y="8907"/>
                  </a:cubicBezTo>
                  <a:cubicBezTo>
                    <a:pt x="882" y="8998"/>
                    <a:pt x="821" y="9059"/>
                    <a:pt x="790" y="9119"/>
                  </a:cubicBezTo>
                  <a:cubicBezTo>
                    <a:pt x="760" y="9180"/>
                    <a:pt x="730" y="9241"/>
                    <a:pt x="699" y="9302"/>
                  </a:cubicBezTo>
                  <a:cubicBezTo>
                    <a:pt x="639" y="9393"/>
                    <a:pt x="608" y="9515"/>
                    <a:pt x="578" y="9636"/>
                  </a:cubicBezTo>
                  <a:lnTo>
                    <a:pt x="0" y="11977"/>
                  </a:lnTo>
                  <a:cubicBezTo>
                    <a:pt x="31" y="12007"/>
                    <a:pt x="91" y="12037"/>
                    <a:pt x="152" y="12037"/>
                  </a:cubicBezTo>
                  <a:lnTo>
                    <a:pt x="243" y="12068"/>
                  </a:lnTo>
                  <a:cubicBezTo>
                    <a:pt x="365" y="12098"/>
                    <a:pt x="456" y="12098"/>
                    <a:pt x="578" y="12129"/>
                  </a:cubicBezTo>
                  <a:lnTo>
                    <a:pt x="8116" y="13132"/>
                  </a:lnTo>
                  <a:cubicBezTo>
                    <a:pt x="8146" y="13010"/>
                    <a:pt x="8146" y="12919"/>
                    <a:pt x="8146" y="12797"/>
                  </a:cubicBezTo>
                  <a:cubicBezTo>
                    <a:pt x="8177" y="12676"/>
                    <a:pt x="8177" y="12554"/>
                    <a:pt x="8207" y="12402"/>
                  </a:cubicBezTo>
                  <a:cubicBezTo>
                    <a:pt x="8207" y="12280"/>
                    <a:pt x="8237" y="12129"/>
                    <a:pt x="8237" y="12007"/>
                  </a:cubicBezTo>
                  <a:cubicBezTo>
                    <a:pt x="8268" y="11885"/>
                    <a:pt x="8268" y="11764"/>
                    <a:pt x="8268" y="11612"/>
                  </a:cubicBezTo>
                  <a:cubicBezTo>
                    <a:pt x="8329" y="11186"/>
                    <a:pt x="8389" y="10730"/>
                    <a:pt x="8420" y="10274"/>
                  </a:cubicBezTo>
                  <a:cubicBezTo>
                    <a:pt x="8420" y="10153"/>
                    <a:pt x="8450" y="10031"/>
                    <a:pt x="8450" y="9940"/>
                  </a:cubicBezTo>
                  <a:cubicBezTo>
                    <a:pt x="8481" y="9606"/>
                    <a:pt x="8511" y="9271"/>
                    <a:pt x="8541" y="8937"/>
                  </a:cubicBezTo>
                  <a:lnTo>
                    <a:pt x="8511" y="8937"/>
                  </a:lnTo>
                  <a:cubicBezTo>
                    <a:pt x="8450" y="8937"/>
                    <a:pt x="8389" y="8967"/>
                    <a:pt x="8329" y="8967"/>
                  </a:cubicBezTo>
                  <a:lnTo>
                    <a:pt x="8298" y="8998"/>
                  </a:lnTo>
                  <a:cubicBezTo>
                    <a:pt x="8237" y="8998"/>
                    <a:pt x="8177" y="9028"/>
                    <a:pt x="8116" y="9028"/>
                  </a:cubicBezTo>
                  <a:lnTo>
                    <a:pt x="8085" y="9059"/>
                  </a:lnTo>
                  <a:lnTo>
                    <a:pt x="7964" y="9089"/>
                  </a:lnTo>
                  <a:lnTo>
                    <a:pt x="7903" y="9089"/>
                  </a:lnTo>
                  <a:cubicBezTo>
                    <a:pt x="7873" y="9119"/>
                    <a:pt x="7842" y="9119"/>
                    <a:pt x="7782" y="9119"/>
                  </a:cubicBezTo>
                  <a:lnTo>
                    <a:pt x="7751" y="9150"/>
                  </a:lnTo>
                  <a:lnTo>
                    <a:pt x="7569" y="9150"/>
                  </a:lnTo>
                  <a:cubicBezTo>
                    <a:pt x="7508" y="9150"/>
                    <a:pt x="7447" y="9150"/>
                    <a:pt x="7386" y="9119"/>
                  </a:cubicBezTo>
                  <a:cubicBezTo>
                    <a:pt x="7295" y="9089"/>
                    <a:pt x="7204" y="9028"/>
                    <a:pt x="7143" y="8967"/>
                  </a:cubicBezTo>
                  <a:cubicBezTo>
                    <a:pt x="7082" y="8937"/>
                    <a:pt x="7052" y="8876"/>
                    <a:pt x="6991" y="8846"/>
                  </a:cubicBezTo>
                  <a:cubicBezTo>
                    <a:pt x="6870" y="8815"/>
                    <a:pt x="6778" y="8815"/>
                    <a:pt x="6687" y="8785"/>
                  </a:cubicBezTo>
                  <a:cubicBezTo>
                    <a:pt x="6505" y="8785"/>
                    <a:pt x="6323" y="8755"/>
                    <a:pt x="6171" y="8633"/>
                  </a:cubicBezTo>
                  <a:cubicBezTo>
                    <a:pt x="5836" y="8329"/>
                    <a:pt x="5775" y="7934"/>
                    <a:pt x="5715" y="7569"/>
                  </a:cubicBezTo>
                  <a:cubicBezTo>
                    <a:pt x="5623" y="7052"/>
                    <a:pt x="5532" y="6627"/>
                    <a:pt x="4894" y="6536"/>
                  </a:cubicBezTo>
                  <a:lnTo>
                    <a:pt x="4864" y="6536"/>
                  </a:lnTo>
                  <a:lnTo>
                    <a:pt x="4833" y="6475"/>
                  </a:lnTo>
                  <a:cubicBezTo>
                    <a:pt x="4803" y="6019"/>
                    <a:pt x="5016" y="5745"/>
                    <a:pt x="5228" y="5472"/>
                  </a:cubicBezTo>
                  <a:cubicBezTo>
                    <a:pt x="5380" y="5259"/>
                    <a:pt x="5532" y="5077"/>
                    <a:pt x="5563" y="4834"/>
                  </a:cubicBezTo>
                  <a:cubicBezTo>
                    <a:pt x="4742" y="4256"/>
                    <a:pt x="4073" y="3375"/>
                    <a:pt x="3465" y="2068"/>
                  </a:cubicBezTo>
                  <a:lnTo>
                    <a:pt x="3435" y="2007"/>
                  </a:lnTo>
                  <a:lnTo>
                    <a:pt x="3496" y="1976"/>
                  </a:lnTo>
                  <a:cubicBezTo>
                    <a:pt x="3678" y="1855"/>
                    <a:pt x="3648" y="1581"/>
                    <a:pt x="3617" y="1308"/>
                  </a:cubicBezTo>
                  <a:cubicBezTo>
                    <a:pt x="3587" y="1156"/>
                    <a:pt x="3557" y="1004"/>
                    <a:pt x="3587" y="882"/>
                  </a:cubicBezTo>
                  <a:cubicBezTo>
                    <a:pt x="3587" y="882"/>
                    <a:pt x="3587" y="852"/>
                    <a:pt x="3617" y="791"/>
                  </a:cubicBezTo>
                  <a:cubicBezTo>
                    <a:pt x="3617" y="730"/>
                    <a:pt x="3617" y="700"/>
                    <a:pt x="3648" y="639"/>
                  </a:cubicBezTo>
                  <a:lnTo>
                    <a:pt x="3648" y="609"/>
                  </a:lnTo>
                  <a:cubicBezTo>
                    <a:pt x="3648" y="548"/>
                    <a:pt x="3678" y="487"/>
                    <a:pt x="3678" y="426"/>
                  </a:cubicBezTo>
                  <a:lnTo>
                    <a:pt x="3678" y="396"/>
                  </a:lnTo>
                  <a:cubicBezTo>
                    <a:pt x="3708" y="335"/>
                    <a:pt x="3739" y="274"/>
                    <a:pt x="3739" y="183"/>
                  </a:cubicBezTo>
                  <a:cubicBezTo>
                    <a:pt x="3526" y="122"/>
                    <a:pt x="3283" y="61"/>
                    <a:pt x="3101"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8"/>
            <p:cNvSpPr/>
            <p:nvPr/>
          </p:nvSpPr>
          <p:spPr>
            <a:xfrm>
              <a:off x="383615" y="2035509"/>
              <a:ext cx="624468" cy="963819"/>
            </a:xfrm>
            <a:custGeom>
              <a:rect b="b" l="l" r="r" t="t"/>
              <a:pathLst>
                <a:path extrusionOk="0" h="19424" w="12585">
                  <a:moveTo>
                    <a:pt x="1125" y="1"/>
                  </a:moveTo>
                  <a:cubicBezTo>
                    <a:pt x="1034" y="153"/>
                    <a:pt x="913" y="274"/>
                    <a:pt x="822" y="396"/>
                  </a:cubicBezTo>
                  <a:cubicBezTo>
                    <a:pt x="670" y="578"/>
                    <a:pt x="518" y="760"/>
                    <a:pt x="396" y="943"/>
                  </a:cubicBezTo>
                  <a:cubicBezTo>
                    <a:pt x="214" y="1247"/>
                    <a:pt x="1" y="1824"/>
                    <a:pt x="153" y="2067"/>
                  </a:cubicBezTo>
                  <a:cubicBezTo>
                    <a:pt x="183" y="2159"/>
                    <a:pt x="274" y="2189"/>
                    <a:pt x="366" y="2250"/>
                  </a:cubicBezTo>
                  <a:cubicBezTo>
                    <a:pt x="457" y="2311"/>
                    <a:pt x="578" y="2371"/>
                    <a:pt x="670" y="2523"/>
                  </a:cubicBezTo>
                  <a:cubicBezTo>
                    <a:pt x="852" y="2919"/>
                    <a:pt x="761" y="3557"/>
                    <a:pt x="700" y="4043"/>
                  </a:cubicBezTo>
                  <a:cubicBezTo>
                    <a:pt x="670" y="4134"/>
                    <a:pt x="670" y="4195"/>
                    <a:pt x="670" y="4256"/>
                  </a:cubicBezTo>
                  <a:cubicBezTo>
                    <a:pt x="639" y="4529"/>
                    <a:pt x="670" y="4833"/>
                    <a:pt x="700" y="5168"/>
                  </a:cubicBezTo>
                  <a:cubicBezTo>
                    <a:pt x="730" y="5593"/>
                    <a:pt x="761" y="6049"/>
                    <a:pt x="639" y="6414"/>
                  </a:cubicBezTo>
                  <a:cubicBezTo>
                    <a:pt x="730" y="6596"/>
                    <a:pt x="791" y="6657"/>
                    <a:pt x="822" y="6657"/>
                  </a:cubicBezTo>
                  <a:cubicBezTo>
                    <a:pt x="826" y="6661"/>
                    <a:pt x="831" y="6663"/>
                    <a:pt x="837" y="6663"/>
                  </a:cubicBezTo>
                  <a:cubicBezTo>
                    <a:pt x="877" y="6663"/>
                    <a:pt x="956" y="6588"/>
                    <a:pt x="1034" y="6536"/>
                  </a:cubicBezTo>
                  <a:cubicBezTo>
                    <a:pt x="1125" y="6475"/>
                    <a:pt x="1217" y="6384"/>
                    <a:pt x="1338" y="6384"/>
                  </a:cubicBezTo>
                  <a:cubicBezTo>
                    <a:pt x="1412" y="6367"/>
                    <a:pt x="1470" y="6360"/>
                    <a:pt x="1518" y="6360"/>
                  </a:cubicBezTo>
                  <a:cubicBezTo>
                    <a:pt x="1649" y="6360"/>
                    <a:pt x="1705" y="6416"/>
                    <a:pt x="1794" y="6505"/>
                  </a:cubicBezTo>
                  <a:cubicBezTo>
                    <a:pt x="1825" y="6536"/>
                    <a:pt x="1885" y="6566"/>
                    <a:pt x="1946" y="6627"/>
                  </a:cubicBezTo>
                  <a:cubicBezTo>
                    <a:pt x="2037" y="6657"/>
                    <a:pt x="2098" y="6688"/>
                    <a:pt x="2159" y="6688"/>
                  </a:cubicBezTo>
                  <a:cubicBezTo>
                    <a:pt x="2311" y="6718"/>
                    <a:pt x="2402" y="6779"/>
                    <a:pt x="2463" y="7083"/>
                  </a:cubicBezTo>
                  <a:cubicBezTo>
                    <a:pt x="2463" y="7265"/>
                    <a:pt x="2463" y="7387"/>
                    <a:pt x="2402" y="7447"/>
                  </a:cubicBezTo>
                  <a:cubicBezTo>
                    <a:pt x="2341" y="7539"/>
                    <a:pt x="2250" y="7539"/>
                    <a:pt x="2159" y="7539"/>
                  </a:cubicBezTo>
                  <a:cubicBezTo>
                    <a:pt x="2068" y="7539"/>
                    <a:pt x="1977" y="7539"/>
                    <a:pt x="1916" y="7599"/>
                  </a:cubicBezTo>
                  <a:cubicBezTo>
                    <a:pt x="1825" y="7660"/>
                    <a:pt x="1764" y="7660"/>
                    <a:pt x="1733" y="7691"/>
                  </a:cubicBezTo>
                  <a:cubicBezTo>
                    <a:pt x="1673" y="7691"/>
                    <a:pt x="1673" y="7691"/>
                    <a:pt x="1673" y="7934"/>
                  </a:cubicBezTo>
                  <a:cubicBezTo>
                    <a:pt x="1673" y="8116"/>
                    <a:pt x="1703" y="8238"/>
                    <a:pt x="1764" y="8359"/>
                  </a:cubicBezTo>
                  <a:cubicBezTo>
                    <a:pt x="1794" y="8511"/>
                    <a:pt x="1825" y="8663"/>
                    <a:pt x="1825" y="8846"/>
                  </a:cubicBezTo>
                  <a:cubicBezTo>
                    <a:pt x="1825" y="9241"/>
                    <a:pt x="1764" y="9727"/>
                    <a:pt x="1429" y="10001"/>
                  </a:cubicBezTo>
                  <a:cubicBezTo>
                    <a:pt x="1490" y="10153"/>
                    <a:pt x="1551" y="10305"/>
                    <a:pt x="1581" y="10457"/>
                  </a:cubicBezTo>
                  <a:cubicBezTo>
                    <a:pt x="1642" y="10609"/>
                    <a:pt x="1703" y="10791"/>
                    <a:pt x="1764" y="10943"/>
                  </a:cubicBezTo>
                  <a:cubicBezTo>
                    <a:pt x="1825" y="11125"/>
                    <a:pt x="1916" y="11247"/>
                    <a:pt x="1977" y="11368"/>
                  </a:cubicBezTo>
                  <a:cubicBezTo>
                    <a:pt x="2129" y="11612"/>
                    <a:pt x="2250" y="11824"/>
                    <a:pt x="2281" y="12128"/>
                  </a:cubicBezTo>
                  <a:cubicBezTo>
                    <a:pt x="2311" y="12189"/>
                    <a:pt x="2311" y="12250"/>
                    <a:pt x="2341" y="12341"/>
                  </a:cubicBezTo>
                  <a:cubicBezTo>
                    <a:pt x="2372" y="12645"/>
                    <a:pt x="2433" y="12979"/>
                    <a:pt x="2433" y="13253"/>
                  </a:cubicBezTo>
                  <a:cubicBezTo>
                    <a:pt x="2463" y="13435"/>
                    <a:pt x="2402" y="13587"/>
                    <a:pt x="2372" y="13679"/>
                  </a:cubicBezTo>
                  <a:cubicBezTo>
                    <a:pt x="2341" y="13861"/>
                    <a:pt x="2311" y="13952"/>
                    <a:pt x="2524" y="14134"/>
                  </a:cubicBezTo>
                  <a:cubicBezTo>
                    <a:pt x="2676" y="14286"/>
                    <a:pt x="2858" y="14317"/>
                    <a:pt x="3040" y="14347"/>
                  </a:cubicBezTo>
                  <a:cubicBezTo>
                    <a:pt x="3162" y="14347"/>
                    <a:pt x="3253" y="14378"/>
                    <a:pt x="3375" y="14408"/>
                  </a:cubicBezTo>
                  <a:cubicBezTo>
                    <a:pt x="3557" y="14469"/>
                    <a:pt x="3709" y="14560"/>
                    <a:pt x="3800" y="14621"/>
                  </a:cubicBezTo>
                  <a:cubicBezTo>
                    <a:pt x="3983" y="14742"/>
                    <a:pt x="4104" y="14834"/>
                    <a:pt x="4378" y="14864"/>
                  </a:cubicBezTo>
                  <a:cubicBezTo>
                    <a:pt x="4499" y="14864"/>
                    <a:pt x="4560" y="14894"/>
                    <a:pt x="4651" y="14894"/>
                  </a:cubicBezTo>
                  <a:cubicBezTo>
                    <a:pt x="5016" y="14925"/>
                    <a:pt x="5077" y="14925"/>
                    <a:pt x="5381" y="15320"/>
                  </a:cubicBezTo>
                  <a:cubicBezTo>
                    <a:pt x="5533" y="15533"/>
                    <a:pt x="5746" y="15837"/>
                    <a:pt x="5928" y="16171"/>
                  </a:cubicBezTo>
                  <a:cubicBezTo>
                    <a:pt x="6202" y="16536"/>
                    <a:pt x="6445" y="16931"/>
                    <a:pt x="6658" y="17204"/>
                  </a:cubicBezTo>
                  <a:cubicBezTo>
                    <a:pt x="6779" y="17356"/>
                    <a:pt x="6809" y="17508"/>
                    <a:pt x="6870" y="17660"/>
                  </a:cubicBezTo>
                  <a:cubicBezTo>
                    <a:pt x="6931" y="17812"/>
                    <a:pt x="6992" y="17995"/>
                    <a:pt x="7144" y="18147"/>
                  </a:cubicBezTo>
                  <a:cubicBezTo>
                    <a:pt x="7478" y="18481"/>
                    <a:pt x="7752" y="18481"/>
                    <a:pt x="8208" y="18511"/>
                  </a:cubicBezTo>
                  <a:cubicBezTo>
                    <a:pt x="8907" y="18511"/>
                    <a:pt x="9515" y="18542"/>
                    <a:pt x="10153" y="18785"/>
                  </a:cubicBezTo>
                  <a:cubicBezTo>
                    <a:pt x="10579" y="18937"/>
                    <a:pt x="11004" y="19150"/>
                    <a:pt x="11460" y="19423"/>
                  </a:cubicBezTo>
                  <a:lnTo>
                    <a:pt x="11460" y="19363"/>
                  </a:lnTo>
                  <a:lnTo>
                    <a:pt x="11490" y="19271"/>
                  </a:lnTo>
                  <a:lnTo>
                    <a:pt x="11490" y="19180"/>
                  </a:lnTo>
                  <a:lnTo>
                    <a:pt x="11521" y="19089"/>
                  </a:lnTo>
                  <a:lnTo>
                    <a:pt x="11551" y="18998"/>
                  </a:lnTo>
                  <a:lnTo>
                    <a:pt x="11551" y="18907"/>
                  </a:lnTo>
                  <a:cubicBezTo>
                    <a:pt x="11582" y="18876"/>
                    <a:pt x="11582" y="18846"/>
                    <a:pt x="11582" y="18815"/>
                  </a:cubicBezTo>
                  <a:lnTo>
                    <a:pt x="11612" y="18724"/>
                  </a:lnTo>
                  <a:cubicBezTo>
                    <a:pt x="11642" y="18694"/>
                    <a:pt x="11642" y="18663"/>
                    <a:pt x="11673" y="18603"/>
                  </a:cubicBezTo>
                  <a:lnTo>
                    <a:pt x="11703" y="18542"/>
                  </a:lnTo>
                  <a:cubicBezTo>
                    <a:pt x="11703" y="18511"/>
                    <a:pt x="11734" y="18481"/>
                    <a:pt x="11764" y="18420"/>
                  </a:cubicBezTo>
                  <a:lnTo>
                    <a:pt x="11794" y="18359"/>
                  </a:lnTo>
                  <a:cubicBezTo>
                    <a:pt x="11825" y="18329"/>
                    <a:pt x="11825" y="18299"/>
                    <a:pt x="11855" y="18238"/>
                  </a:cubicBezTo>
                  <a:lnTo>
                    <a:pt x="11886" y="18177"/>
                  </a:lnTo>
                  <a:cubicBezTo>
                    <a:pt x="11946" y="18147"/>
                    <a:pt x="11977" y="18086"/>
                    <a:pt x="12038" y="18025"/>
                  </a:cubicBezTo>
                  <a:lnTo>
                    <a:pt x="12068" y="17995"/>
                  </a:lnTo>
                  <a:cubicBezTo>
                    <a:pt x="12190" y="17904"/>
                    <a:pt x="12281" y="17782"/>
                    <a:pt x="12281" y="17660"/>
                  </a:cubicBezTo>
                  <a:cubicBezTo>
                    <a:pt x="12281" y="17630"/>
                    <a:pt x="12250" y="17569"/>
                    <a:pt x="12220" y="17508"/>
                  </a:cubicBezTo>
                  <a:lnTo>
                    <a:pt x="12190" y="17417"/>
                  </a:lnTo>
                  <a:cubicBezTo>
                    <a:pt x="12129" y="17235"/>
                    <a:pt x="12129" y="17022"/>
                    <a:pt x="12250" y="16870"/>
                  </a:cubicBezTo>
                  <a:cubicBezTo>
                    <a:pt x="12281" y="16809"/>
                    <a:pt x="12311" y="16749"/>
                    <a:pt x="12372" y="16688"/>
                  </a:cubicBezTo>
                  <a:cubicBezTo>
                    <a:pt x="12493" y="16536"/>
                    <a:pt x="12585" y="16414"/>
                    <a:pt x="12493" y="16293"/>
                  </a:cubicBezTo>
                  <a:cubicBezTo>
                    <a:pt x="12463" y="16262"/>
                    <a:pt x="12402" y="16232"/>
                    <a:pt x="12342" y="16201"/>
                  </a:cubicBezTo>
                  <a:lnTo>
                    <a:pt x="12250" y="16141"/>
                  </a:lnTo>
                  <a:cubicBezTo>
                    <a:pt x="12068" y="16049"/>
                    <a:pt x="11916" y="15837"/>
                    <a:pt x="11886" y="15624"/>
                  </a:cubicBezTo>
                  <a:cubicBezTo>
                    <a:pt x="11855" y="15411"/>
                    <a:pt x="11916" y="15259"/>
                    <a:pt x="12038" y="15138"/>
                  </a:cubicBezTo>
                  <a:cubicBezTo>
                    <a:pt x="11338" y="14469"/>
                    <a:pt x="10700" y="13800"/>
                    <a:pt x="10123" y="13071"/>
                  </a:cubicBezTo>
                  <a:lnTo>
                    <a:pt x="10092" y="13040"/>
                  </a:lnTo>
                  <a:cubicBezTo>
                    <a:pt x="9667" y="12493"/>
                    <a:pt x="9241" y="11916"/>
                    <a:pt x="8846" y="11308"/>
                  </a:cubicBezTo>
                  <a:cubicBezTo>
                    <a:pt x="8816" y="11247"/>
                    <a:pt x="8785" y="11186"/>
                    <a:pt x="8724" y="11125"/>
                  </a:cubicBezTo>
                  <a:cubicBezTo>
                    <a:pt x="8542" y="10821"/>
                    <a:pt x="8390" y="10548"/>
                    <a:pt x="8208" y="10244"/>
                  </a:cubicBezTo>
                  <a:cubicBezTo>
                    <a:pt x="8117" y="10092"/>
                    <a:pt x="8056" y="9940"/>
                    <a:pt x="7965" y="9818"/>
                  </a:cubicBezTo>
                  <a:cubicBezTo>
                    <a:pt x="7782" y="9484"/>
                    <a:pt x="7600" y="9119"/>
                    <a:pt x="7417" y="8815"/>
                  </a:cubicBezTo>
                  <a:lnTo>
                    <a:pt x="7357" y="8694"/>
                  </a:lnTo>
                  <a:cubicBezTo>
                    <a:pt x="6749" y="7782"/>
                    <a:pt x="6141" y="6809"/>
                    <a:pt x="5350" y="5988"/>
                  </a:cubicBezTo>
                  <a:lnTo>
                    <a:pt x="5320" y="5988"/>
                  </a:lnTo>
                  <a:lnTo>
                    <a:pt x="5320" y="5958"/>
                  </a:lnTo>
                  <a:cubicBezTo>
                    <a:pt x="5320" y="5745"/>
                    <a:pt x="5381" y="5533"/>
                    <a:pt x="5411" y="5320"/>
                  </a:cubicBezTo>
                  <a:cubicBezTo>
                    <a:pt x="5502" y="4955"/>
                    <a:pt x="5594" y="4560"/>
                    <a:pt x="5654" y="4195"/>
                  </a:cubicBezTo>
                  <a:cubicBezTo>
                    <a:pt x="5685" y="4043"/>
                    <a:pt x="5715" y="3891"/>
                    <a:pt x="5746" y="3739"/>
                  </a:cubicBezTo>
                  <a:cubicBezTo>
                    <a:pt x="5776" y="3496"/>
                    <a:pt x="5837" y="3283"/>
                    <a:pt x="5867" y="3040"/>
                  </a:cubicBezTo>
                  <a:cubicBezTo>
                    <a:pt x="5898" y="2888"/>
                    <a:pt x="5928" y="2736"/>
                    <a:pt x="5928" y="2615"/>
                  </a:cubicBezTo>
                  <a:cubicBezTo>
                    <a:pt x="5989" y="2371"/>
                    <a:pt x="6019" y="2128"/>
                    <a:pt x="6050" y="1885"/>
                  </a:cubicBezTo>
                  <a:cubicBezTo>
                    <a:pt x="6080" y="1733"/>
                    <a:pt x="6110" y="1581"/>
                    <a:pt x="6141" y="1429"/>
                  </a:cubicBezTo>
                  <a:cubicBezTo>
                    <a:pt x="6171" y="1216"/>
                    <a:pt x="6202" y="973"/>
                    <a:pt x="6232" y="760"/>
                  </a:cubicBezTo>
                  <a:lnTo>
                    <a:pt x="5624" y="669"/>
                  </a:lnTo>
                  <a:cubicBezTo>
                    <a:pt x="5381" y="639"/>
                    <a:pt x="5138" y="578"/>
                    <a:pt x="4864" y="578"/>
                  </a:cubicBezTo>
                  <a:lnTo>
                    <a:pt x="3922" y="578"/>
                  </a:lnTo>
                  <a:cubicBezTo>
                    <a:pt x="3800" y="578"/>
                    <a:pt x="3679" y="578"/>
                    <a:pt x="3557" y="548"/>
                  </a:cubicBezTo>
                  <a:lnTo>
                    <a:pt x="3436" y="548"/>
                  </a:lnTo>
                  <a:cubicBezTo>
                    <a:pt x="3375" y="548"/>
                    <a:pt x="3284" y="548"/>
                    <a:pt x="3223" y="517"/>
                  </a:cubicBezTo>
                  <a:lnTo>
                    <a:pt x="3071" y="517"/>
                  </a:lnTo>
                  <a:cubicBezTo>
                    <a:pt x="3010" y="487"/>
                    <a:pt x="2919" y="487"/>
                    <a:pt x="2858" y="456"/>
                  </a:cubicBezTo>
                  <a:cubicBezTo>
                    <a:pt x="2797" y="456"/>
                    <a:pt x="2736" y="456"/>
                    <a:pt x="2706" y="426"/>
                  </a:cubicBezTo>
                  <a:cubicBezTo>
                    <a:pt x="2615" y="426"/>
                    <a:pt x="2554" y="426"/>
                    <a:pt x="2493" y="396"/>
                  </a:cubicBezTo>
                  <a:cubicBezTo>
                    <a:pt x="2433" y="396"/>
                    <a:pt x="2402" y="365"/>
                    <a:pt x="2341" y="365"/>
                  </a:cubicBezTo>
                  <a:cubicBezTo>
                    <a:pt x="2281" y="335"/>
                    <a:pt x="2220" y="335"/>
                    <a:pt x="2159" y="305"/>
                  </a:cubicBezTo>
                  <a:lnTo>
                    <a:pt x="1977" y="274"/>
                  </a:lnTo>
                  <a:cubicBezTo>
                    <a:pt x="1916" y="244"/>
                    <a:pt x="1855" y="244"/>
                    <a:pt x="1794" y="213"/>
                  </a:cubicBezTo>
                  <a:cubicBezTo>
                    <a:pt x="1733" y="213"/>
                    <a:pt x="1703" y="183"/>
                    <a:pt x="1642" y="153"/>
                  </a:cubicBezTo>
                  <a:cubicBezTo>
                    <a:pt x="1581" y="153"/>
                    <a:pt x="1521" y="122"/>
                    <a:pt x="1460" y="122"/>
                  </a:cubicBezTo>
                  <a:cubicBezTo>
                    <a:pt x="1399" y="92"/>
                    <a:pt x="1338" y="92"/>
                    <a:pt x="1277" y="61"/>
                  </a:cubicBezTo>
                  <a:cubicBezTo>
                    <a:pt x="1247" y="61"/>
                    <a:pt x="1186" y="31"/>
                    <a:pt x="1125" y="1"/>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8"/>
            <p:cNvSpPr/>
            <p:nvPr/>
          </p:nvSpPr>
          <p:spPr>
            <a:xfrm>
              <a:off x="655138" y="2074709"/>
              <a:ext cx="443454" cy="642579"/>
            </a:xfrm>
            <a:custGeom>
              <a:rect b="b" l="l" r="r" t="t"/>
              <a:pathLst>
                <a:path extrusionOk="0" h="12950" w="8937">
                  <a:moveTo>
                    <a:pt x="882" y="1"/>
                  </a:moveTo>
                  <a:cubicBezTo>
                    <a:pt x="851" y="183"/>
                    <a:pt x="821" y="396"/>
                    <a:pt x="790" y="578"/>
                  </a:cubicBezTo>
                  <a:cubicBezTo>
                    <a:pt x="760" y="761"/>
                    <a:pt x="760" y="943"/>
                    <a:pt x="730" y="1125"/>
                  </a:cubicBezTo>
                  <a:cubicBezTo>
                    <a:pt x="699" y="1338"/>
                    <a:pt x="638" y="1551"/>
                    <a:pt x="608" y="1764"/>
                  </a:cubicBezTo>
                  <a:cubicBezTo>
                    <a:pt x="578" y="1946"/>
                    <a:pt x="578" y="2098"/>
                    <a:pt x="517" y="2281"/>
                  </a:cubicBezTo>
                  <a:cubicBezTo>
                    <a:pt x="486" y="2493"/>
                    <a:pt x="456" y="2736"/>
                    <a:pt x="395" y="2980"/>
                  </a:cubicBezTo>
                  <a:cubicBezTo>
                    <a:pt x="365" y="3132"/>
                    <a:pt x="365" y="3253"/>
                    <a:pt x="304" y="3405"/>
                  </a:cubicBezTo>
                  <a:cubicBezTo>
                    <a:pt x="243" y="3800"/>
                    <a:pt x="152" y="4165"/>
                    <a:pt x="91" y="4560"/>
                  </a:cubicBezTo>
                  <a:cubicBezTo>
                    <a:pt x="30" y="4743"/>
                    <a:pt x="0" y="4955"/>
                    <a:pt x="0" y="5138"/>
                  </a:cubicBezTo>
                  <a:cubicBezTo>
                    <a:pt x="790" y="5928"/>
                    <a:pt x="1398" y="6901"/>
                    <a:pt x="1976" y="7843"/>
                  </a:cubicBezTo>
                  <a:lnTo>
                    <a:pt x="2037" y="7934"/>
                  </a:lnTo>
                  <a:cubicBezTo>
                    <a:pt x="2249" y="8268"/>
                    <a:pt x="2432" y="8603"/>
                    <a:pt x="2614" y="8937"/>
                  </a:cubicBezTo>
                  <a:cubicBezTo>
                    <a:pt x="2705" y="9089"/>
                    <a:pt x="2766" y="9241"/>
                    <a:pt x="2857" y="9363"/>
                  </a:cubicBezTo>
                  <a:cubicBezTo>
                    <a:pt x="3009" y="9667"/>
                    <a:pt x="3192" y="9971"/>
                    <a:pt x="3374" y="10244"/>
                  </a:cubicBezTo>
                  <a:cubicBezTo>
                    <a:pt x="3404" y="10305"/>
                    <a:pt x="3435" y="10366"/>
                    <a:pt x="3465" y="10427"/>
                  </a:cubicBezTo>
                  <a:cubicBezTo>
                    <a:pt x="3648" y="10670"/>
                    <a:pt x="3830" y="10943"/>
                    <a:pt x="4012" y="11217"/>
                  </a:cubicBezTo>
                  <a:lnTo>
                    <a:pt x="4043" y="11247"/>
                  </a:lnTo>
                  <a:cubicBezTo>
                    <a:pt x="4438" y="11825"/>
                    <a:pt x="4894" y="12402"/>
                    <a:pt x="5380" y="12949"/>
                  </a:cubicBezTo>
                  <a:lnTo>
                    <a:pt x="5411" y="12949"/>
                  </a:lnTo>
                  <a:cubicBezTo>
                    <a:pt x="5441" y="12858"/>
                    <a:pt x="5441" y="12767"/>
                    <a:pt x="5471" y="12676"/>
                  </a:cubicBezTo>
                  <a:cubicBezTo>
                    <a:pt x="5502" y="12615"/>
                    <a:pt x="5502" y="12585"/>
                    <a:pt x="5532" y="12524"/>
                  </a:cubicBezTo>
                  <a:cubicBezTo>
                    <a:pt x="5562" y="12372"/>
                    <a:pt x="5593" y="12189"/>
                    <a:pt x="5623" y="12037"/>
                  </a:cubicBezTo>
                  <a:lnTo>
                    <a:pt x="5654" y="11977"/>
                  </a:lnTo>
                  <a:lnTo>
                    <a:pt x="6718" y="12159"/>
                  </a:lnTo>
                  <a:cubicBezTo>
                    <a:pt x="6748" y="11977"/>
                    <a:pt x="6778" y="11825"/>
                    <a:pt x="6809" y="11642"/>
                  </a:cubicBezTo>
                  <a:lnTo>
                    <a:pt x="6839" y="11399"/>
                  </a:lnTo>
                  <a:cubicBezTo>
                    <a:pt x="6870" y="11308"/>
                    <a:pt x="6870" y="11217"/>
                    <a:pt x="6900" y="11126"/>
                  </a:cubicBezTo>
                  <a:cubicBezTo>
                    <a:pt x="7113" y="9819"/>
                    <a:pt x="7477" y="8542"/>
                    <a:pt x="7812" y="7296"/>
                  </a:cubicBezTo>
                  <a:cubicBezTo>
                    <a:pt x="8116" y="6141"/>
                    <a:pt x="8420" y="4955"/>
                    <a:pt x="8663" y="3739"/>
                  </a:cubicBezTo>
                  <a:cubicBezTo>
                    <a:pt x="8663" y="3709"/>
                    <a:pt x="8663" y="3679"/>
                    <a:pt x="8663" y="3648"/>
                  </a:cubicBezTo>
                  <a:cubicBezTo>
                    <a:pt x="8693" y="3496"/>
                    <a:pt x="8724" y="3314"/>
                    <a:pt x="8754" y="3162"/>
                  </a:cubicBezTo>
                  <a:cubicBezTo>
                    <a:pt x="8784" y="3071"/>
                    <a:pt x="8784" y="2980"/>
                    <a:pt x="8815" y="2888"/>
                  </a:cubicBezTo>
                  <a:cubicBezTo>
                    <a:pt x="8815" y="2767"/>
                    <a:pt x="8845" y="2615"/>
                    <a:pt x="8845" y="2493"/>
                  </a:cubicBezTo>
                  <a:cubicBezTo>
                    <a:pt x="8876" y="2372"/>
                    <a:pt x="8876" y="2250"/>
                    <a:pt x="8906" y="2159"/>
                  </a:cubicBezTo>
                  <a:cubicBezTo>
                    <a:pt x="8906" y="2037"/>
                    <a:pt x="8906" y="1916"/>
                    <a:pt x="8936" y="1794"/>
                  </a:cubicBezTo>
                  <a:cubicBezTo>
                    <a:pt x="8936" y="1673"/>
                    <a:pt x="8936" y="1551"/>
                    <a:pt x="8936" y="1429"/>
                  </a:cubicBezTo>
                  <a:lnTo>
                    <a:pt x="5319" y="943"/>
                  </a:lnTo>
                  <a:cubicBezTo>
                    <a:pt x="5198" y="913"/>
                    <a:pt x="5107" y="913"/>
                    <a:pt x="4985" y="882"/>
                  </a:cubicBezTo>
                  <a:lnTo>
                    <a:pt x="4894" y="852"/>
                  </a:lnTo>
                  <a:cubicBezTo>
                    <a:pt x="4833" y="852"/>
                    <a:pt x="4772" y="822"/>
                    <a:pt x="4711" y="822"/>
                  </a:cubicBezTo>
                  <a:lnTo>
                    <a:pt x="4711" y="852"/>
                  </a:lnTo>
                  <a:lnTo>
                    <a:pt x="4651" y="822"/>
                  </a:lnTo>
                  <a:cubicBezTo>
                    <a:pt x="4104" y="548"/>
                    <a:pt x="3496" y="457"/>
                    <a:pt x="2888" y="335"/>
                  </a:cubicBezTo>
                  <a:lnTo>
                    <a:pt x="882"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8"/>
            <p:cNvSpPr/>
            <p:nvPr/>
          </p:nvSpPr>
          <p:spPr>
            <a:xfrm>
              <a:off x="1012554" y="2147106"/>
              <a:ext cx="402766" cy="503792"/>
            </a:xfrm>
            <a:custGeom>
              <a:rect b="b" l="l" r="r" t="t"/>
              <a:pathLst>
                <a:path extrusionOk="0" h="10153" w="8117">
                  <a:moveTo>
                    <a:pt x="1885" y="1"/>
                  </a:moveTo>
                  <a:cubicBezTo>
                    <a:pt x="1885" y="122"/>
                    <a:pt x="1855" y="244"/>
                    <a:pt x="1855" y="366"/>
                  </a:cubicBezTo>
                  <a:cubicBezTo>
                    <a:pt x="1855" y="487"/>
                    <a:pt x="1855" y="609"/>
                    <a:pt x="1825" y="700"/>
                  </a:cubicBezTo>
                  <a:cubicBezTo>
                    <a:pt x="1825" y="852"/>
                    <a:pt x="1794" y="1004"/>
                    <a:pt x="1764" y="1186"/>
                  </a:cubicBezTo>
                  <a:cubicBezTo>
                    <a:pt x="1764" y="1277"/>
                    <a:pt x="1764" y="1369"/>
                    <a:pt x="1733" y="1460"/>
                  </a:cubicBezTo>
                  <a:cubicBezTo>
                    <a:pt x="1703" y="1642"/>
                    <a:pt x="1673" y="1825"/>
                    <a:pt x="1642" y="2007"/>
                  </a:cubicBezTo>
                  <a:cubicBezTo>
                    <a:pt x="1642" y="2068"/>
                    <a:pt x="1612" y="2129"/>
                    <a:pt x="1612" y="2189"/>
                  </a:cubicBezTo>
                  <a:cubicBezTo>
                    <a:pt x="1399" y="3436"/>
                    <a:pt x="1065" y="4682"/>
                    <a:pt x="730" y="5867"/>
                  </a:cubicBezTo>
                  <a:cubicBezTo>
                    <a:pt x="457" y="6870"/>
                    <a:pt x="214" y="7873"/>
                    <a:pt x="1" y="8876"/>
                  </a:cubicBezTo>
                  <a:cubicBezTo>
                    <a:pt x="183" y="8937"/>
                    <a:pt x="366" y="8968"/>
                    <a:pt x="548" y="9028"/>
                  </a:cubicBezTo>
                  <a:cubicBezTo>
                    <a:pt x="670" y="9059"/>
                    <a:pt x="791" y="9119"/>
                    <a:pt x="913" y="9150"/>
                  </a:cubicBezTo>
                  <a:cubicBezTo>
                    <a:pt x="1126" y="9211"/>
                    <a:pt x="1338" y="9241"/>
                    <a:pt x="1551" y="9302"/>
                  </a:cubicBezTo>
                  <a:cubicBezTo>
                    <a:pt x="1673" y="9332"/>
                    <a:pt x="1764" y="9363"/>
                    <a:pt x="1855" y="9393"/>
                  </a:cubicBezTo>
                  <a:cubicBezTo>
                    <a:pt x="2159" y="9454"/>
                    <a:pt x="2433" y="9515"/>
                    <a:pt x="2736" y="9575"/>
                  </a:cubicBezTo>
                  <a:lnTo>
                    <a:pt x="2828" y="9575"/>
                  </a:lnTo>
                  <a:cubicBezTo>
                    <a:pt x="3132" y="9636"/>
                    <a:pt x="3436" y="9697"/>
                    <a:pt x="3740" y="9758"/>
                  </a:cubicBezTo>
                  <a:lnTo>
                    <a:pt x="3892" y="9788"/>
                  </a:lnTo>
                  <a:cubicBezTo>
                    <a:pt x="4135" y="9819"/>
                    <a:pt x="4408" y="9849"/>
                    <a:pt x="4651" y="9910"/>
                  </a:cubicBezTo>
                  <a:lnTo>
                    <a:pt x="4925" y="9940"/>
                  </a:lnTo>
                  <a:cubicBezTo>
                    <a:pt x="5138" y="9971"/>
                    <a:pt x="5320" y="9971"/>
                    <a:pt x="5533" y="10001"/>
                  </a:cubicBezTo>
                  <a:cubicBezTo>
                    <a:pt x="5624" y="10031"/>
                    <a:pt x="5746" y="10031"/>
                    <a:pt x="5837" y="10031"/>
                  </a:cubicBezTo>
                  <a:cubicBezTo>
                    <a:pt x="6019" y="10062"/>
                    <a:pt x="6202" y="10092"/>
                    <a:pt x="6384" y="10092"/>
                  </a:cubicBezTo>
                  <a:cubicBezTo>
                    <a:pt x="6475" y="10123"/>
                    <a:pt x="6597" y="10123"/>
                    <a:pt x="6688" y="10123"/>
                  </a:cubicBezTo>
                  <a:cubicBezTo>
                    <a:pt x="6840" y="10153"/>
                    <a:pt x="6992" y="10153"/>
                    <a:pt x="7113" y="10153"/>
                  </a:cubicBezTo>
                  <a:cubicBezTo>
                    <a:pt x="7144" y="9849"/>
                    <a:pt x="7205" y="9545"/>
                    <a:pt x="7235" y="9241"/>
                  </a:cubicBezTo>
                  <a:cubicBezTo>
                    <a:pt x="7265" y="8968"/>
                    <a:pt x="7296" y="8724"/>
                    <a:pt x="7357" y="8451"/>
                  </a:cubicBezTo>
                  <a:cubicBezTo>
                    <a:pt x="7417" y="7995"/>
                    <a:pt x="7478" y="7539"/>
                    <a:pt x="7539" y="7083"/>
                  </a:cubicBezTo>
                  <a:cubicBezTo>
                    <a:pt x="7600" y="6688"/>
                    <a:pt x="7630" y="6293"/>
                    <a:pt x="7691" y="5898"/>
                  </a:cubicBezTo>
                  <a:cubicBezTo>
                    <a:pt x="7752" y="5563"/>
                    <a:pt x="7813" y="5229"/>
                    <a:pt x="7843" y="4895"/>
                  </a:cubicBezTo>
                  <a:cubicBezTo>
                    <a:pt x="7904" y="4469"/>
                    <a:pt x="7965" y="4074"/>
                    <a:pt x="8025" y="3648"/>
                  </a:cubicBezTo>
                  <a:cubicBezTo>
                    <a:pt x="8056" y="3466"/>
                    <a:pt x="8086" y="3284"/>
                    <a:pt x="8117" y="3101"/>
                  </a:cubicBezTo>
                  <a:cubicBezTo>
                    <a:pt x="7478" y="3040"/>
                    <a:pt x="6870" y="2980"/>
                    <a:pt x="6232" y="2888"/>
                  </a:cubicBezTo>
                  <a:lnTo>
                    <a:pt x="5533" y="2828"/>
                  </a:lnTo>
                  <a:lnTo>
                    <a:pt x="5533" y="2767"/>
                  </a:lnTo>
                  <a:cubicBezTo>
                    <a:pt x="5563" y="2463"/>
                    <a:pt x="5563" y="2159"/>
                    <a:pt x="5594" y="1825"/>
                  </a:cubicBezTo>
                  <a:lnTo>
                    <a:pt x="5594" y="1733"/>
                  </a:lnTo>
                  <a:cubicBezTo>
                    <a:pt x="5594" y="1490"/>
                    <a:pt x="5624" y="1186"/>
                    <a:pt x="5654" y="913"/>
                  </a:cubicBezTo>
                  <a:lnTo>
                    <a:pt x="5654" y="639"/>
                  </a:lnTo>
                  <a:cubicBezTo>
                    <a:pt x="5685" y="609"/>
                    <a:pt x="5685" y="548"/>
                    <a:pt x="5685" y="487"/>
                  </a:cubicBezTo>
                  <a:lnTo>
                    <a:pt x="4347" y="305"/>
                  </a:lnTo>
                  <a:lnTo>
                    <a:pt x="1885"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8"/>
            <p:cNvSpPr/>
            <p:nvPr/>
          </p:nvSpPr>
          <p:spPr>
            <a:xfrm>
              <a:off x="1371558" y="2302468"/>
              <a:ext cx="523392" cy="380139"/>
            </a:xfrm>
            <a:custGeom>
              <a:rect b="b" l="l" r="r" t="t"/>
              <a:pathLst>
                <a:path extrusionOk="0" h="7661" w="10548">
                  <a:moveTo>
                    <a:pt x="1003" y="1"/>
                  </a:moveTo>
                  <a:cubicBezTo>
                    <a:pt x="942" y="396"/>
                    <a:pt x="882" y="791"/>
                    <a:pt x="821" y="1216"/>
                  </a:cubicBezTo>
                  <a:cubicBezTo>
                    <a:pt x="790" y="1399"/>
                    <a:pt x="760" y="1581"/>
                    <a:pt x="730" y="1764"/>
                  </a:cubicBezTo>
                  <a:cubicBezTo>
                    <a:pt x="669" y="2128"/>
                    <a:pt x="608" y="2493"/>
                    <a:pt x="578" y="2888"/>
                  </a:cubicBezTo>
                  <a:cubicBezTo>
                    <a:pt x="486" y="3344"/>
                    <a:pt x="426" y="3830"/>
                    <a:pt x="365" y="4286"/>
                  </a:cubicBezTo>
                  <a:cubicBezTo>
                    <a:pt x="334" y="4621"/>
                    <a:pt x="274" y="4955"/>
                    <a:pt x="243" y="5320"/>
                  </a:cubicBezTo>
                  <a:cubicBezTo>
                    <a:pt x="213" y="5502"/>
                    <a:pt x="182" y="5685"/>
                    <a:pt x="152" y="5897"/>
                  </a:cubicBezTo>
                  <a:cubicBezTo>
                    <a:pt x="91" y="6262"/>
                    <a:pt x="61" y="6657"/>
                    <a:pt x="0" y="7022"/>
                  </a:cubicBezTo>
                  <a:cubicBezTo>
                    <a:pt x="182" y="7052"/>
                    <a:pt x="334" y="7052"/>
                    <a:pt x="517" y="7083"/>
                  </a:cubicBezTo>
                  <a:lnTo>
                    <a:pt x="730" y="7083"/>
                  </a:lnTo>
                  <a:cubicBezTo>
                    <a:pt x="912" y="7113"/>
                    <a:pt x="1094" y="7113"/>
                    <a:pt x="1277" y="7144"/>
                  </a:cubicBezTo>
                  <a:lnTo>
                    <a:pt x="1550" y="7144"/>
                  </a:lnTo>
                  <a:cubicBezTo>
                    <a:pt x="1733" y="7174"/>
                    <a:pt x="1915" y="7174"/>
                    <a:pt x="2128" y="7204"/>
                  </a:cubicBezTo>
                  <a:lnTo>
                    <a:pt x="2341" y="7204"/>
                  </a:lnTo>
                  <a:cubicBezTo>
                    <a:pt x="2614" y="7235"/>
                    <a:pt x="2888" y="7235"/>
                    <a:pt x="3192" y="7265"/>
                  </a:cubicBezTo>
                  <a:cubicBezTo>
                    <a:pt x="3496" y="7265"/>
                    <a:pt x="3830" y="7296"/>
                    <a:pt x="4195" y="7326"/>
                  </a:cubicBezTo>
                  <a:cubicBezTo>
                    <a:pt x="4377" y="7326"/>
                    <a:pt x="4590" y="7356"/>
                    <a:pt x="4772" y="7356"/>
                  </a:cubicBezTo>
                  <a:cubicBezTo>
                    <a:pt x="4985" y="7387"/>
                    <a:pt x="5198" y="7387"/>
                    <a:pt x="5441" y="7417"/>
                  </a:cubicBezTo>
                  <a:cubicBezTo>
                    <a:pt x="5623" y="7417"/>
                    <a:pt x="5836" y="7417"/>
                    <a:pt x="6049" y="7447"/>
                  </a:cubicBezTo>
                  <a:cubicBezTo>
                    <a:pt x="6353" y="7447"/>
                    <a:pt x="6657" y="7478"/>
                    <a:pt x="6991" y="7508"/>
                  </a:cubicBezTo>
                  <a:cubicBezTo>
                    <a:pt x="7143" y="7508"/>
                    <a:pt x="7295" y="7508"/>
                    <a:pt x="7447" y="7539"/>
                  </a:cubicBezTo>
                  <a:cubicBezTo>
                    <a:pt x="7812" y="7539"/>
                    <a:pt x="8146" y="7569"/>
                    <a:pt x="8511" y="7599"/>
                  </a:cubicBezTo>
                  <a:cubicBezTo>
                    <a:pt x="9028" y="7630"/>
                    <a:pt x="9575" y="7630"/>
                    <a:pt x="10122" y="7660"/>
                  </a:cubicBezTo>
                  <a:lnTo>
                    <a:pt x="10274" y="4590"/>
                  </a:lnTo>
                  <a:cubicBezTo>
                    <a:pt x="10304" y="4165"/>
                    <a:pt x="10304" y="3678"/>
                    <a:pt x="10395" y="3253"/>
                  </a:cubicBezTo>
                  <a:cubicBezTo>
                    <a:pt x="10426" y="3101"/>
                    <a:pt x="10426" y="2979"/>
                    <a:pt x="10456" y="2827"/>
                  </a:cubicBezTo>
                  <a:cubicBezTo>
                    <a:pt x="10487" y="2767"/>
                    <a:pt x="10487" y="2736"/>
                    <a:pt x="10517" y="2675"/>
                  </a:cubicBezTo>
                  <a:cubicBezTo>
                    <a:pt x="10517" y="2615"/>
                    <a:pt x="10517" y="2554"/>
                    <a:pt x="10547" y="2493"/>
                  </a:cubicBezTo>
                  <a:lnTo>
                    <a:pt x="10517" y="2493"/>
                  </a:lnTo>
                  <a:lnTo>
                    <a:pt x="10517" y="2432"/>
                  </a:lnTo>
                  <a:cubicBezTo>
                    <a:pt x="10487" y="2128"/>
                    <a:pt x="10487" y="1824"/>
                    <a:pt x="10456" y="1520"/>
                  </a:cubicBezTo>
                  <a:cubicBezTo>
                    <a:pt x="10456" y="1247"/>
                    <a:pt x="10426" y="943"/>
                    <a:pt x="10426" y="669"/>
                  </a:cubicBezTo>
                  <a:cubicBezTo>
                    <a:pt x="10031" y="608"/>
                    <a:pt x="9635" y="578"/>
                    <a:pt x="9240" y="548"/>
                  </a:cubicBezTo>
                  <a:lnTo>
                    <a:pt x="9180" y="548"/>
                  </a:lnTo>
                  <a:cubicBezTo>
                    <a:pt x="8997" y="517"/>
                    <a:pt x="8784" y="487"/>
                    <a:pt x="8602" y="457"/>
                  </a:cubicBezTo>
                  <a:cubicBezTo>
                    <a:pt x="8541" y="457"/>
                    <a:pt x="8511" y="426"/>
                    <a:pt x="8450" y="426"/>
                  </a:cubicBezTo>
                  <a:cubicBezTo>
                    <a:pt x="8321" y="383"/>
                    <a:pt x="8177" y="340"/>
                    <a:pt x="8050" y="340"/>
                  </a:cubicBezTo>
                  <a:cubicBezTo>
                    <a:pt x="7997" y="340"/>
                    <a:pt x="7947" y="348"/>
                    <a:pt x="7903" y="365"/>
                  </a:cubicBezTo>
                  <a:lnTo>
                    <a:pt x="7781" y="396"/>
                  </a:lnTo>
                  <a:lnTo>
                    <a:pt x="7812" y="335"/>
                  </a:lnTo>
                  <a:lnTo>
                    <a:pt x="5319" y="335"/>
                  </a:lnTo>
                  <a:cubicBezTo>
                    <a:pt x="5198" y="335"/>
                    <a:pt x="5076" y="305"/>
                    <a:pt x="4955" y="305"/>
                  </a:cubicBezTo>
                  <a:cubicBezTo>
                    <a:pt x="4772" y="305"/>
                    <a:pt x="4590" y="305"/>
                    <a:pt x="4438" y="274"/>
                  </a:cubicBezTo>
                  <a:lnTo>
                    <a:pt x="4012" y="274"/>
                  </a:lnTo>
                  <a:lnTo>
                    <a:pt x="3526" y="213"/>
                  </a:lnTo>
                  <a:lnTo>
                    <a:pt x="3100" y="183"/>
                  </a:lnTo>
                  <a:cubicBezTo>
                    <a:pt x="2948" y="183"/>
                    <a:pt x="2796" y="153"/>
                    <a:pt x="2644" y="153"/>
                  </a:cubicBezTo>
                  <a:cubicBezTo>
                    <a:pt x="2462" y="153"/>
                    <a:pt x="2310" y="122"/>
                    <a:pt x="2128" y="92"/>
                  </a:cubicBezTo>
                  <a:cubicBezTo>
                    <a:pt x="1854" y="92"/>
                    <a:pt x="1611" y="61"/>
                    <a:pt x="1337" y="31"/>
                  </a:cubicBezTo>
                  <a:lnTo>
                    <a:pt x="1003"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8"/>
            <p:cNvSpPr/>
            <p:nvPr/>
          </p:nvSpPr>
          <p:spPr>
            <a:xfrm>
              <a:off x="1879821" y="2427661"/>
              <a:ext cx="538476" cy="265517"/>
            </a:xfrm>
            <a:custGeom>
              <a:rect b="b" l="l" r="r" t="t"/>
              <a:pathLst>
                <a:path extrusionOk="0" h="5351" w="10852">
                  <a:moveTo>
                    <a:pt x="426" y="0"/>
                  </a:moveTo>
                  <a:lnTo>
                    <a:pt x="396" y="183"/>
                  </a:lnTo>
                  <a:cubicBezTo>
                    <a:pt x="365" y="244"/>
                    <a:pt x="365" y="304"/>
                    <a:pt x="335" y="335"/>
                  </a:cubicBezTo>
                  <a:cubicBezTo>
                    <a:pt x="304" y="487"/>
                    <a:pt x="304" y="608"/>
                    <a:pt x="274" y="730"/>
                  </a:cubicBezTo>
                  <a:cubicBezTo>
                    <a:pt x="213" y="1186"/>
                    <a:pt x="183" y="1642"/>
                    <a:pt x="152" y="2098"/>
                  </a:cubicBezTo>
                  <a:lnTo>
                    <a:pt x="0" y="5168"/>
                  </a:lnTo>
                  <a:cubicBezTo>
                    <a:pt x="2584" y="5289"/>
                    <a:pt x="4894" y="5350"/>
                    <a:pt x="6991" y="5350"/>
                  </a:cubicBezTo>
                  <a:lnTo>
                    <a:pt x="9788" y="5350"/>
                  </a:lnTo>
                  <a:cubicBezTo>
                    <a:pt x="10092" y="5350"/>
                    <a:pt x="10426" y="5350"/>
                    <a:pt x="10730" y="5320"/>
                  </a:cubicBezTo>
                  <a:lnTo>
                    <a:pt x="10821" y="5320"/>
                  </a:lnTo>
                  <a:cubicBezTo>
                    <a:pt x="10852" y="5107"/>
                    <a:pt x="10852" y="4894"/>
                    <a:pt x="10821" y="4681"/>
                  </a:cubicBezTo>
                  <a:lnTo>
                    <a:pt x="10821" y="4590"/>
                  </a:lnTo>
                  <a:cubicBezTo>
                    <a:pt x="10821" y="4377"/>
                    <a:pt x="10821" y="4195"/>
                    <a:pt x="10791" y="3982"/>
                  </a:cubicBezTo>
                  <a:lnTo>
                    <a:pt x="10791" y="3952"/>
                  </a:lnTo>
                  <a:cubicBezTo>
                    <a:pt x="10760" y="3465"/>
                    <a:pt x="10700" y="3010"/>
                    <a:pt x="10639" y="2493"/>
                  </a:cubicBezTo>
                  <a:cubicBezTo>
                    <a:pt x="10639" y="2310"/>
                    <a:pt x="10608" y="2098"/>
                    <a:pt x="10517" y="1946"/>
                  </a:cubicBezTo>
                  <a:cubicBezTo>
                    <a:pt x="10457" y="1855"/>
                    <a:pt x="10365" y="1763"/>
                    <a:pt x="10274" y="1703"/>
                  </a:cubicBezTo>
                  <a:cubicBezTo>
                    <a:pt x="10213" y="1642"/>
                    <a:pt x="10153" y="1581"/>
                    <a:pt x="10092" y="1520"/>
                  </a:cubicBezTo>
                  <a:cubicBezTo>
                    <a:pt x="9940" y="1368"/>
                    <a:pt x="9849" y="1095"/>
                    <a:pt x="10001" y="882"/>
                  </a:cubicBezTo>
                  <a:lnTo>
                    <a:pt x="10092" y="821"/>
                  </a:lnTo>
                  <a:lnTo>
                    <a:pt x="10153" y="730"/>
                  </a:lnTo>
                  <a:cubicBezTo>
                    <a:pt x="10183" y="700"/>
                    <a:pt x="10183" y="669"/>
                    <a:pt x="10153" y="608"/>
                  </a:cubicBezTo>
                  <a:cubicBezTo>
                    <a:pt x="10153" y="578"/>
                    <a:pt x="10122" y="548"/>
                    <a:pt x="10092" y="517"/>
                  </a:cubicBezTo>
                  <a:cubicBezTo>
                    <a:pt x="10031" y="487"/>
                    <a:pt x="9970" y="487"/>
                    <a:pt x="9909" y="487"/>
                  </a:cubicBezTo>
                  <a:cubicBezTo>
                    <a:pt x="9818" y="456"/>
                    <a:pt x="9666" y="456"/>
                    <a:pt x="9636" y="304"/>
                  </a:cubicBezTo>
                  <a:cubicBezTo>
                    <a:pt x="9605" y="274"/>
                    <a:pt x="9636" y="213"/>
                    <a:pt x="9636" y="183"/>
                  </a:cubicBezTo>
                  <a:lnTo>
                    <a:pt x="9636" y="122"/>
                  </a:lnTo>
                  <a:lnTo>
                    <a:pt x="9575" y="92"/>
                  </a:lnTo>
                  <a:lnTo>
                    <a:pt x="9362" y="0"/>
                  </a:lnTo>
                  <a:lnTo>
                    <a:pt x="9332" y="61"/>
                  </a:lnTo>
                  <a:lnTo>
                    <a:pt x="9332" y="122"/>
                  </a:lnTo>
                  <a:lnTo>
                    <a:pt x="9301" y="183"/>
                  </a:lnTo>
                  <a:lnTo>
                    <a:pt x="9301" y="213"/>
                  </a:lnTo>
                  <a:lnTo>
                    <a:pt x="9271" y="274"/>
                  </a:lnTo>
                  <a:lnTo>
                    <a:pt x="9241" y="274"/>
                  </a:lnTo>
                  <a:cubicBezTo>
                    <a:pt x="8856" y="355"/>
                    <a:pt x="8457" y="382"/>
                    <a:pt x="8063" y="382"/>
                  </a:cubicBezTo>
                  <a:cubicBezTo>
                    <a:pt x="7866" y="382"/>
                    <a:pt x="7670" y="375"/>
                    <a:pt x="7478" y="365"/>
                  </a:cubicBezTo>
                  <a:lnTo>
                    <a:pt x="6839" y="365"/>
                  </a:lnTo>
                  <a:cubicBezTo>
                    <a:pt x="6566" y="365"/>
                    <a:pt x="6323" y="396"/>
                    <a:pt x="6049" y="396"/>
                  </a:cubicBezTo>
                  <a:cubicBezTo>
                    <a:pt x="5806" y="396"/>
                    <a:pt x="5563" y="426"/>
                    <a:pt x="5320" y="426"/>
                  </a:cubicBezTo>
                  <a:lnTo>
                    <a:pt x="5198" y="426"/>
                  </a:lnTo>
                  <a:cubicBezTo>
                    <a:pt x="5046" y="426"/>
                    <a:pt x="4864" y="426"/>
                    <a:pt x="4712" y="396"/>
                  </a:cubicBezTo>
                  <a:cubicBezTo>
                    <a:pt x="4377" y="396"/>
                    <a:pt x="4073" y="335"/>
                    <a:pt x="3769" y="274"/>
                  </a:cubicBezTo>
                  <a:cubicBezTo>
                    <a:pt x="3435" y="213"/>
                    <a:pt x="3070" y="183"/>
                    <a:pt x="2706" y="152"/>
                  </a:cubicBezTo>
                  <a:lnTo>
                    <a:pt x="2219" y="152"/>
                  </a:lnTo>
                  <a:cubicBezTo>
                    <a:pt x="1855" y="152"/>
                    <a:pt x="1520" y="152"/>
                    <a:pt x="1186" y="92"/>
                  </a:cubicBezTo>
                  <a:cubicBezTo>
                    <a:pt x="1064" y="61"/>
                    <a:pt x="943" y="31"/>
                    <a:pt x="821"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8"/>
            <p:cNvSpPr/>
            <p:nvPr/>
          </p:nvSpPr>
          <p:spPr>
            <a:xfrm>
              <a:off x="928100" y="2593543"/>
              <a:ext cx="435961" cy="567157"/>
            </a:xfrm>
            <a:custGeom>
              <a:rect b="b" l="l" r="r" t="t"/>
              <a:pathLst>
                <a:path extrusionOk="0" h="11430" w="8786">
                  <a:moveTo>
                    <a:pt x="1642" y="1"/>
                  </a:moveTo>
                  <a:cubicBezTo>
                    <a:pt x="1612" y="244"/>
                    <a:pt x="1551" y="487"/>
                    <a:pt x="1520" y="730"/>
                  </a:cubicBezTo>
                  <a:cubicBezTo>
                    <a:pt x="1490" y="852"/>
                    <a:pt x="1460" y="943"/>
                    <a:pt x="1460" y="1065"/>
                  </a:cubicBezTo>
                  <a:cubicBezTo>
                    <a:pt x="1460" y="1126"/>
                    <a:pt x="1429" y="1186"/>
                    <a:pt x="1429" y="1247"/>
                  </a:cubicBezTo>
                  <a:cubicBezTo>
                    <a:pt x="1399" y="1430"/>
                    <a:pt x="1369" y="1612"/>
                    <a:pt x="1338" y="1794"/>
                  </a:cubicBezTo>
                  <a:lnTo>
                    <a:pt x="1338" y="1855"/>
                  </a:lnTo>
                  <a:lnTo>
                    <a:pt x="244" y="1673"/>
                  </a:lnTo>
                  <a:cubicBezTo>
                    <a:pt x="213" y="1825"/>
                    <a:pt x="183" y="1977"/>
                    <a:pt x="153" y="2159"/>
                  </a:cubicBezTo>
                  <a:cubicBezTo>
                    <a:pt x="122" y="2189"/>
                    <a:pt x="122" y="2250"/>
                    <a:pt x="92" y="2281"/>
                  </a:cubicBezTo>
                  <a:cubicBezTo>
                    <a:pt x="61" y="2402"/>
                    <a:pt x="31" y="2493"/>
                    <a:pt x="1" y="2615"/>
                  </a:cubicBezTo>
                  <a:cubicBezTo>
                    <a:pt x="396" y="3040"/>
                    <a:pt x="791" y="3436"/>
                    <a:pt x="1217" y="3800"/>
                  </a:cubicBezTo>
                  <a:lnTo>
                    <a:pt x="1277" y="3861"/>
                  </a:lnTo>
                  <a:lnTo>
                    <a:pt x="1217" y="3922"/>
                  </a:lnTo>
                  <a:cubicBezTo>
                    <a:pt x="1095" y="4013"/>
                    <a:pt x="1034" y="4165"/>
                    <a:pt x="1034" y="4347"/>
                  </a:cubicBezTo>
                  <a:cubicBezTo>
                    <a:pt x="1065" y="4530"/>
                    <a:pt x="1186" y="4682"/>
                    <a:pt x="1338" y="4773"/>
                  </a:cubicBezTo>
                  <a:lnTo>
                    <a:pt x="1429" y="4803"/>
                  </a:lnTo>
                  <a:cubicBezTo>
                    <a:pt x="1490" y="4834"/>
                    <a:pt x="1581" y="4895"/>
                    <a:pt x="1642" y="4986"/>
                  </a:cubicBezTo>
                  <a:cubicBezTo>
                    <a:pt x="1764" y="5168"/>
                    <a:pt x="1612" y="5351"/>
                    <a:pt x="1490" y="5533"/>
                  </a:cubicBezTo>
                  <a:cubicBezTo>
                    <a:pt x="1460" y="5563"/>
                    <a:pt x="1429" y="5624"/>
                    <a:pt x="1369" y="5685"/>
                  </a:cubicBezTo>
                  <a:cubicBezTo>
                    <a:pt x="1308" y="5806"/>
                    <a:pt x="1277" y="5989"/>
                    <a:pt x="1338" y="6110"/>
                  </a:cubicBezTo>
                  <a:lnTo>
                    <a:pt x="1369" y="6202"/>
                  </a:lnTo>
                  <a:cubicBezTo>
                    <a:pt x="1399" y="6262"/>
                    <a:pt x="1429" y="6354"/>
                    <a:pt x="1429" y="6414"/>
                  </a:cubicBezTo>
                  <a:cubicBezTo>
                    <a:pt x="1429" y="6597"/>
                    <a:pt x="1308" y="6718"/>
                    <a:pt x="1186" y="6840"/>
                  </a:cubicBezTo>
                  <a:lnTo>
                    <a:pt x="1156" y="6870"/>
                  </a:lnTo>
                  <a:cubicBezTo>
                    <a:pt x="1065" y="6962"/>
                    <a:pt x="1004" y="7053"/>
                    <a:pt x="943" y="7144"/>
                  </a:cubicBezTo>
                  <a:cubicBezTo>
                    <a:pt x="913" y="7174"/>
                    <a:pt x="913" y="7235"/>
                    <a:pt x="882" y="7265"/>
                  </a:cubicBezTo>
                  <a:cubicBezTo>
                    <a:pt x="852" y="7326"/>
                    <a:pt x="821" y="7387"/>
                    <a:pt x="791" y="7478"/>
                  </a:cubicBezTo>
                  <a:cubicBezTo>
                    <a:pt x="761" y="7509"/>
                    <a:pt x="761" y="7569"/>
                    <a:pt x="730" y="7630"/>
                  </a:cubicBezTo>
                  <a:cubicBezTo>
                    <a:pt x="730" y="7691"/>
                    <a:pt x="700" y="7752"/>
                    <a:pt x="669" y="7843"/>
                  </a:cubicBezTo>
                  <a:cubicBezTo>
                    <a:pt x="669" y="7904"/>
                    <a:pt x="669" y="7965"/>
                    <a:pt x="639" y="8025"/>
                  </a:cubicBezTo>
                  <a:cubicBezTo>
                    <a:pt x="639" y="8086"/>
                    <a:pt x="609" y="8147"/>
                    <a:pt x="609" y="8238"/>
                  </a:cubicBezTo>
                  <a:cubicBezTo>
                    <a:pt x="973" y="8451"/>
                    <a:pt x="1308" y="8664"/>
                    <a:pt x="1612" y="8907"/>
                  </a:cubicBezTo>
                  <a:cubicBezTo>
                    <a:pt x="1733" y="8998"/>
                    <a:pt x="1855" y="9120"/>
                    <a:pt x="1976" y="9211"/>
                  </a:cubicBezTo>
                  <a:cubicBezTo>
                    <a:pt x="2432" y="9606"/>
                    <a:pt x="2888" y="10001"/>
                    <a:pt x="3496" y="10092"/>
                  </a:cubicBezTo>
                  <a:cubicBezTo>
                    <a:pt x="3618" y="10092"/>
                    <a:pt x="3709" y="10092"/>
                    <a:pt x="3800" y="10123"/>
                  </a:cubicBezTo>
                  <a:cubicBezTo>
                    <a:pt x="4013" y="10123"/>
                    <a:pt x="4165" y="10123"/>
                    <a:pt x="4499" y="10275"/>
                  </a:cubicBezTo>
                  <a:cubicBezTo>
                    <a:pt x="4712" y="10396"/>
                    <a:pt x="4955" y="10487"/>
                    <a:pt x="5168" y="10579"/>
                  </a:cubicBezTo>
                  <a:cubicBezTo>
                    <a:pt x="5594" y="10761"/>
                    <a:pt x="5989" y="10913"/>
                    <a:pt x="6384" y="11186"/>
                  </a:cubicBezTo>
                  <a:cubicBezTo>
                    <a:pt x="6667" y="11349"/>
                    <a:pt x="6897" y="11430"/>
                    <a:pt x="7136" y="11430"/>
                  </a:cubicBezTo>
                  <a:cubicBezTo>
                    <a:pt x="7255" y="11430"/>
                    <a:pt x="7377" y="11409"/>
                    <a:pt x="7508" y="11369"/>
                  </a:cubicBezTo>
                  <a:lnTo>
                    <a:pt x="7539" y="11369"/>
                  </a:lnTo>
                  <a:lnTo>
                    <a:pt x="7660" y="11399"/>
                  </a:lnTo>
                  <a:cubicBezTo>
                    <a:pt x="7721" y="10791"/>
                    <a:pt x="7782" y="10214"/>
                    <a:pt x="7843" y="9606"/>
                  </a:cubicBezTo>
                  <a:cubicBezTo>
                    <a:pt x="7843" y="9363"/>
                    <a:pt x="7873" y="9150"/>
                    <a:pt x="7904" y="8907"/>
                  </a:cubicBezTo>
                  <a:cubicBezTo>
                    <a:pt x="7995" y="8086"/>
                    <a:pt x="8086" y="7296"/>
                    <a:pt x="8177" y="6475"/>
                  </a:cubicBezTo>
                  <a:cubicBezTo>
                    <a:pt x="8177" y="6445"/>
                    <a:pt x="8177" y="6384"/>
                    <a:pt x="8177" y="6354"/>
                  </a:cubicBezTo>
                  <a:cubicBezTo>
                    <a:pt x="8268" y="5503"/>
                    <a:pt x="8390" y="4651"/>
                    <a:pt x="8481" y="3800"/>
                  </a:cubicBezTo>
                  <a:cubicBezTo>
                    <a:pt x="8512" y="3466"/>
                    <a:pt x="8572" y="3101"/>
                    <a:pt x="8603" y="2767"/>
                  </a:cubicBezTo>
                  <a:cubicBezTo>
                    <a:pt x="8663" y="2281"/>
                    <a:pt x="8724" y="1794"/>
                    <a:pt x="8785" y="1278"/>
                  </a:cubicBezTo>
                  <a:lnTo>
                    <a:pt x="8451" y="1278"/>
                  </a:lnTo>
                  <a:cubicBezTo>
                    <a:pt x="8299" y="1247"/>
                    <a:pt x="8177" y="1247"/>
                    <a:pt x="8056" y="1217"/>
                  </a:cubicBezTo>
                  <a:cubicBezTo>
                    <a:pt x="7904" y="1217"/>
                    <a:pt x="7752" y="1186"/>
                    <a:pt x="7600" y="1186"/>
                  </a:cubicBezTo>
                  <a:cubicBezTo>
                    <a:pt x="7478" y="1156"/>
                    <a:pt x="7326" y="1156"/>
                    <a:pt x="7204" y="1126"/>
                  </a:cubicBezTo>
                  <a:cubicBezTo>
                    <a:pt x="7053" y="1126"/>
                    <a:pt x="6870" y="1095"/>
                    <a:pt x="6688" y="1065"/>
                  </a:cubicBezTo>
                  <a:cubicBezTo>
                    <a:pt x="6566" y="1065"/>
                    <a:pt x="6445" y="1034"/>
                    <a:pt x="6323" y="1034"/>
                  </a:cubicBezTo>
                  <a:cubicBezTo>
                    <a:pt x="6141" y="1004"/>
                    <a:pt x="5928" y="974"/>
                    <a:pt x="5715" y="943"/>
                  </a:cubicBezTo>
                  <a:cubicBezTo>
                    <a:pt x="5624" y="913"/>
                    <a:pt x="5533" y="913"/>
                    <a:pt x="5411" y="882"/>
                  </a:cubicBezTo>
                  <a:cubicBezTo>
                    <a:pt x="5107" y="822"/>
                    <a:pt x="4803" y="791"/>
                    <a:pt x="4499" y="730"/>
                  </a:cubicBezTo>
                  <a:cubicBezTo>
                    <a:pt x="4378" y="700"/>
                    <a:pt x="4287" y="670"/>
                    <a:pt x="4195" y="639"/>
                  </a:cubicBezTo>
                  <a:cubicBezTo>
                    <a:pt x="3983" y="609"/>
                    <a:pt x="3770" y="578"/>
                    <a:pt x="3527" y="518"/>
                  </a:cubicBezTo>
                  <a:cubicBezTo>
                    <a:pt x="3405" y="487"/>
                    <a:pt x="3283" y="457"/>
                    <a:pt x="3162" y="426"/>
                  </a:cubicBezTo>
                  <a:cubicBezTo>
                    <a:pt x="2979" y="366"/>
                    <a:pt x="2767" y="335"/>
                    <a:pt x="2584" y="274"/>
                  </a:cubicBezTo>
                  <a:cubicBezTo>
                    <a:pt x="2463" y="244"/>
                    <a:pt x="2311" y="183"/>
                    <a:pt x="2189" y="153"/>
                  </a:cubicBezTo>
                  <a:cubicBezTo>
                    <a:pt x="2007" y="92"/>
                    <a:pt x="1824" y="62"/>
                    <a:pt x="1642"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8"/>
            <p:cNvSpPr/>
            <p:nvPr/>
          </p:nvSpPr>
          <p:spPr>
            <a:xfrm>
              <a:off x="1804398" y="2685589"/>
              <a:ext cx="625956" cy="348432"/>
            </a:xfrm>
            <a:custGeom>
              <a:rect b="b" l="l" r="r" t="t"/>
              <a:pathLst>
                <a:path extrusionOk="0" h="7022" w="12615">
                  <a:moveTo>
                    <a:pt x="1" y="0"/>
                  </a:moveTo>
                  <a:lnTo>
                    <a:pt x="1" y="1368"/>
                  </a:lnTo>
                  <a:lnTo>
                    <a:pt x="122" y="1368"/>
                  </a:lnTo>
                  <a:cubicBezTo>
                    <a:pt x="852" y="1429"/>
                    <a:pt x="1581" y="1520"/>
                    <a:pt x="2311" y="1611"/>
                  </a:cubicBezTo>
                  <a:lnTo>
                    <a:pt x="2463" y="1641"/>
                  </a:lnTo>
                  <a:cubicBezTo>
                    <a:pt x="2797" y="1672"/>
                    <a:pt x="3101" y="1733"/>
                    <a:pt x="3435" y="1763"/>
                  </a:cubicBezTo>
                  <a:cubicBezTo>
                    <a:pt x="3800" y="1854"/>
                    <a:pt x="4165" y="1915"/>
                    <a:pt x="4560" y="1976"/>
                  </a:cubicBezTo>
                  <a:lnTo>
                    <a:pt x="4590" y="2006"/>
                  </a:lnTo>
                  <a:lnTo>
                    <a:pt x="4590" y="2067"/>
                  </a:lnTo>
                  <a:cubicBezTo>
                    <a:pt x="4530" y="3070"/>
                    <a:pt x="4530" y="4073"/>
                    <a:pt x="4560" y="5107"/>
                  </a:cubicBezTo>
                  <a:cubicBezTo>
                    <a:pt x="4560" y="5319"/>
                    <a:pt x="4590" y="5532"/>
                    <a:pt x="4712" y="5684"/>
                  </a:cubicBezTo>
                  <a:cubicBezTo>
                    <a:pt x="4864" y="5836"/>
                    <a:pt x="5137" y="5836"/>
                    <a:pt x="5381" y="5836"/>
                  </a:cubicBezTo>
                  <a:lnTo>
                    <a:pt x="6657" y="5775"/>
                  </a:lnTo>
                  <a:lnTo>
                    <a:pt x="6809" y="5775"/>
                  </a:lnTo>
                  <a:cubicBezTo>
                    <a:pt x="6870" y="5806"/>
                    <a:pt x="6900" y="5806"/>
                    <a:pt x="6961" y="5836"/>
                  </a:cubicBezTo>
                  <a:cubicBezTo>
                    <a:pt x="7144" y="5927"/>
                    <a:pt x="7144" y="6170"/>
                    <a:pt x="7113" y="6353"/>
                  </a:cubicBezTo>
                  <a:cubicBezTo>
                    <a:pt x="7113" y="6444"/>
                    <a:pt x="7113" y="6505"/>
                    <a:pt x="7113" y="6565"/>
                  </a:cubicBezTo>
                  <a:cubicBezTo>
                    <a:pt x="7144" y="6717"/>
                    <a:pt x="7204" y="6839"/>
                    <a:pt x="7326" y="6930"/>
                  </a:cubicBezTo>
                  <a:cubicBezTo>
                    <a:pt x="7417" y="6991"/>
                    <a:pt x="7508" y="7021"/>
                    <a:pt x="7600" y="7021"/>
                  </a:cubicBezTo>
                  <a:lnTo>
                    <a:pt x="7691" y="7021"/>
                  </a:lnTo>
                  <a:cubicBezTo>
                    <a:pt x="7812" y="7021"/>
                    <a:pt x="7903" y="6961"/>
                    <a:pt x="7995" y="6900"/>
                  </a:cubicBezTo>
                  <a:cubicBezTo>
                    <a:pt x="8086" y="6869"/>
                    <a:pt x="8177" y="6809"/>
                    <a:pt x="8299" y="6778"/>
                  </a:cubicBezTo>
                  <a:cubicBezTo>
                    <a:pt x="8375" y="6763"/>
                    <a:pt x="8451" y="6755"/>
                    <a:pt x="8527" y="6755"/>
                  </a:cubicBezTo>
                  <a:cubicBezTo>
                    <a:pt x="8603" y="6755"/>
                    <a:pt x="8679" y="6763"/>
                    <a:pt x="8755" y="6778"/>
                  </a:cubicBezTo>
                  <a:lnTo>
                    <a:pt x="8998" y="6778"/>
                  </a:lnTo>
                  <a:cubicBezTo>
                    <a:pt x="9211" y="6778"/>
                    <a:pt x="9454" y="6687"/>
                    <a:pt x="9484" y="6505"/>
                  </a:cubicBezTo>
                  <a:lnTo>
                    <a:pt x="9514" y="6383"/>
                  </a:lnTo>
                  <a:lnTo>
                    <a:pt x="9606" y="6444"/>
                  </a:lnTo>
                  <a:cubicBezTo>
                    <a:pt x="9849" y="6687"/>
                    <a:pt x="10214" y="6687"/>
                    <a:pt x="10609" y="6687"/>
                  </a:cubicBezTo>
                  <a:cubicBezTo>
                    <a:pt x="10943" y="6687"/>
                    <a:pt x="11277" y="6687"/>
                    <a:pt x="11612" y="6657"/>
                  </a:cubicBezTo>
                  <a:cubicBezTo>
                    <a:pt x="11764" y="6657"/>
                    <a:pt x="11946" y="6626"/>
                    <a:pt x="12128" y="6596"/>
                  </a:cubicBezTo>
                  <a:cubicBezTo>
                    <a:pt x="12189" y="6565"/>
                    <a:pt x="12250" y="6565"/>
                    <a:pt x="12280" y="6565"/>
                  </a:cubicBezTo>
                  <a:cubicBezTo>
                    <a:pt x="12402" y="6535"/>
                    <a:pt x="12493" y="6505"/>
                    <a:pt x="12584" y="6474"/>
                  </a:cubicBezTo>
                  <a:cubicBezTo>
                    <a:pt x="12584" y="6322"/>
                    <a:pt x="12584" y="6140"/>
                    <a:pt x="12584" y="5958"/>
                  </a:cubicBezTo>
                  <a:cubicBezTo>
                    <a:pt x="12615" y="5775"/>
                    <a:pt x="12615" y="5562"/>
                    <a:pt x="12615" y="5380"/>
                  </a:cubicBezTo>
                  <a:cubicBezTo>
                    <a:pt x="12615" y="5167"/>
                    <a:pt x="12584" y="4955"/>
                    <a:pt x="12584" y="4742"/>
                  </a:cubicBezTo>
                  <a:cubicBezTo>
                    <a:pt x="12584" y="4590"/>
                    <a:pt x="12584" y="4438"/>
                    <a:pt x="12584" y="4255"/>
                  </a:cubicBezTo>
                  <a:cubicBezTo>
                    <a:pt x="12554" y="4043"/>
                    <a:pt x="12524" y="3860"/>
                    <a:pt x="12493" y="3648"/>
                  </a:cubicBezTo>
                  <a:cubicBezTo>
                    <a:pt x="12493" y="3465"/>
                    <a:pt x="12463" y="3313"/>
                    <a:pt x="12463" y="3161"/>
                  </a:cubicBezTo>
                  <a:cubicBezTo>
                    <a:pt x="12402" y="2796"/>
                    <a:pt x="12341" y="2432"/>
                    <a:pt x="12250" y="2067"/>
                  </a:cubicBezTo>
                  <a:lnTo>
                    <a:pt x="12250" y="2037"/>
                  </a:lnTo>
                  <a:cubicBezTo>
                    <a:pt x="12189" y="1793"/>
                    <a:pt x="12159" y="1550"/>
                    <a:pt x="12189" y="1307"/>
                  </a:cubicBezTo>
                  <a:cubicBezTo>
                    <a:pt x="12220" y="1246"/>
                    <a:pt x="12220" y="1216"/>
                    <a:pt x="12250" y="1155"/>
                  </a:cubicBezTo>
                  <a:lnTo>
                    <a:pt x="12280" y="1094"/>
                  </a:lnTo>
                  <a:lnTo>
                    <a:pt x="12311" y="1003"/>
                  </a:lnTo>
                  <a:cubicBezTo>
                    <a:pt x="12341" y="882"/>
                    <a:pt x="12341" y="730"/>
                    <a:pt x="12341" y="608"/>
                  </a:cubicBezTo>
                  <a:cubicBezTo>
                    <a:pt x="12341" y="517"/>
                    <a:pt x="12372" y="456"/>
                    <a:pt x="12372" y="365"/>
                  </a:cubicBezTo>
                  <a:cubicBezTo>
                    <a:pt x="12372" y="334"/>
                    <a:pt x="12372" y="304"/>
                    <a:pt x="12372" y="243"/>
                  </a:cubicBezTo>
                  <a:cubicBezTo>
                    <a:pt x="11916" y="274"/>
                    <a:pt x="11490" y="274"/>
                    <a:pt x="11034" y="274"/>
                  </a:cubicBezTo>
                  <a:lnTo>
                    <a:pt x="10791" y="274"/>
                  </a:lnTo>
                  <a:cubicBezTo>
                    <a:pt x="10335" y="304"/>
                    <a:pt x="9879" y="304"/>
                    <a:pt x="9454" y="304"/>
                  </a:cubicBezTo>
                  <a:lnTo>
                    <a:pt x="8299" y="304"/>
                  </a:lnTo>
                  <a:cubicBezTo>
                    <a:pt x="8086" y="304"/>
                    <a:pt x="7873" y="274"/>
                    <a:pt x="7660" y="274"/>
                  </a:cubicBezTo>
                  <a:lnTo>
                    <a:pt x="7478" y="274"/>
                  </a:lnTo>
                  <a:cubicBezTo>
                    <a:pt x="4742" y="243"/>
                    <a:pt x="2159" y="122"/>
                    <a:pt x="1"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8"/>
            <p:cNvSpPr/>
            <p:nvPr/>
          </p:nvSpPr>
          <p:spPr>
            <a:xfrm>
              <a:off x="1314247" y="2658397"/>
              <a:ext cx="487169" cy="526071"/>
            </a:xfrm>
            <a:custGeom>
              <a:rect b="b" l="l" r="r" t="t"/>
              <a:pathLst>
                <a:path extrusionOk="0" h="10602" w="9818">
                  <a:moveTo>
                    <a:pt x="1155" y="1"/>
                  </a:moveTo>
                  <a:cubicBezTo>
                    <a:pt x="1064" y="639"/>
                    <a:pt x="1003" y="1247"/>
                    <a:pt x="912" y="1855"/>
                  </a:cubicBezTo>
                  <a:cubicBezTo>
                    <a:pt x="881" y="2098"/>
                    <a:pt x="851" y="2311"/>
                    <a:pt x="821" y="2524"/>
                  </a:cubicBezTo>
                  <a:cubicBezTo>
                    <a:pt x="730" y="3253"/>
                    <a:pt x="669" y="4013"/>
                    <a:pt x="578" y="4743"/>
                  </a:cubicBezTo>
                  <a:cubicBezTo>
                    <a:pt x="578" y="4864"/>
                    <a:pt x="547" y="4955"/>
                    <a:pt x="547" y="5077"/>
                  </a:cubicBezTo>
                  <a:cubicBezTo>
                    <a:pt x="426" y="5928"/>
                    <a:pt x="334" y="6779"/>
                    <a:pt x="243" y="7630"/>
                  </a:cubicBezTo>
                  <a:cubicBezTo>
                    <a:pt x="243" y="7873"/>
                    <a:pt x="213" y="8086"/>
                    <a:pt x="182" y="8329"/>
                  </a:cubicBezTo>
                  <a:cubicBezTo>
                    <a:pt x="122" y="8937"/>
                    <a:pt x="61" y="9545"/>
                    <a:pt x="0" y="10123"/>
                  </a:cubicBezTo>
                  <a:lnTo>
                    <a:pt x="61" y="10153"/>
                  </a:lnTo>
                  <a:cubicBezTo>
                    <a:pt x="224" y="10189"/>
                    <a:pt x="397" y="10236"/>
                    <a:pt x="556" y="10236"/>
                  </a:cubicBezTo>
                  <a:cubicBezTo>
                    <a:pt x="664" y="10236"/>
                    <a:pt x="765" y="10215"/>
                    <a:pt x="851" y="10153"/>
                  </a:cubicBezTo>
                  <a:cubicBezTo>
                    <a:pt x="942" y="10092"/>
                    <a:pt x="973" y="10001"/>
                    <a:pt x="1033" y="9910"/>
                  </a:cubicBezTo>
                  <a:cubicBezTo>
                    <a:pt x="1064" y="9788"/>
                    <a:pt x="1125" y="9697"/>
                    <a:pt x="1216" y="9636"/>
                  </a:cubicBezTo>
                  <a:cubicBezTo>
                    <a:pt x="1292" y="9593"/>
                    <a:pt x="1377" y="9576"/>
                    <a:pt x="1465" y="9576"/>
                  </a:cubicBezTo>
                  <a:cubicBezTo>
                    <a:pt x="1621" y="9576"/>
                    <a:pt x="1790" y="9628"/>
                    <a:pt x="1945" y="9667"/>
                  </a:cubicBezTo>
                  <a:cubicBezTo>
                    <a:pt x="2067" y="9728"/>
                    <a:pt x="2188" y="9758"/>
                    <a:pt x="2280" y="9758"/>
                  </a:cubicBezTo>
                  <a:cubicBezTo>
                    <a:pt x="2553" y="9758"/>
                    <a:pt x="2857" y="9728"/>
                    <a:pt x="3252" y="9667"/>
                  </a:cubicBezTo>
                  <a:lnTo>
                    <a:pt x="3283" y="9667"/>
                  </a:lnTo>
                  <a:cubicBezTo>
                    <a:pt x="3587" y="9788"/>
                    <a:pt x="3799" y="10001"/>
                    <a:pt x="3982" y="10183"/>
                  </a:cubicBezTo>
                  <a:cubicBezTo>
                    <a:pt x="4134" y="10214"/>
                    <a:pt x="4286" y="10244"/>
                    <a:pt x="4438" y="10275"/>
                  </a:cubicBezTo>
                  <a:cubicBezTo>
                    <a:pt x="4529" y="10275"/>
                    <a:pt x="4590" y="10305"/>
                    <a:pt x="4681" y="10305"/>
                  </a:cubicBezTo>
                  <a:cubicBezTo>
                    <a:pt x="4833" y="10335"/>
                    <a:pt x="4985" y="10366"/>
                    <a:pt x="5137" y="10366"/>
                  </a:cubicBezTo>
                  <a:cubicBezTo>
                    <a:pt x="5228" y="10396"/>
                    <a:pt x="5319" y="10396"/>
                    <a:pt x="5380" y="10427"/>
                  </a:cubicBezTo>
                  <a:cubicBezTo>
                    <a:pt x="5562" y="10427"/>
                    <a:pt x="5714" y="10457"/>
                    <a:pt x="5897" y="10487"/>
                  </a:cubicBezTo>
                  <a:lnTo>
                    <a:pt x="6079" y="10487"/>
                  </a:lnTo>
                  <a:cubicBezTo>
                    <a:pt x="6292" y="10518"/>
                    <a:pt x="6505" y="10548"/>
                    <a:pt x="6687" y="10548"/>
                  </a:cubicBezTo>
                  <a:lnTo>
                    <a:pt x="6809" y="10548"/>
                  </a:lnTo>
                  <a:cubicBezTo>
                    <a:pt x="7021" y="10579"/>
                    <a:pt x="7234" y="10579"/>
                    <a:pt x="7447" y="10579"/>
                  </a:cubicBezTo>
                  <a:lnTo>
                    <a:pt x="7508" y="10579"/>
                  </a:lnTo>
                  <a:cubicBezTo>
                    <a:pt x="7736" y="10594"/>
                    <a:pt x="7971" y="10601"/>
                    <a:pt x="8207" y="10601"/>
                  </a:cubicBezTo>
                  <a:cubicBezTo>
                    <a:pt x="8442" y="10601"/>
                    <a:pt x="8678" y="10594"/>
                    <a:pt x="8906" y="10579"/>
                  </a:cubicBezTo>
                  <a:lnTo>
                    <a:pt x="8936" y="10579"/>
                  </a:lnTo>
                  <a:cubicBezTo>
                    <a:pt x="9149" y="10548"/>
                    <a:pt x="9392" y="10548"/>
                    <a:pt x="9635" y="10518"/>
                  </a:cubicBezTo>
                  <a:cubicBezTo>
                    <a:pt x="9575" y="10183"/>
                    <a:pt x="9514" y="9819"/>
                    <a:pt x="9453" y="9484"/>
                  </a:cubicBezTo>
                  <a:cubicBezTo>
                    <a:pt x="9453" y="9363"/>
                    <a:pt x="9453" y="9241"/>
                    <a:pt x="9423" y="9150"/>
                  </a:cubicBezTo>
                  <a:cubicBezTo>
                    <a:pt x="9392" y="8907"/>
                    <a:pt x="9362" y="8664"/>
                    <a:pt x="9331" y="8390"/>
                  </a:cubicBezTo>
                  <a:cubicBezTo>
                    <a:pt x="9331" y="8269"/>
                    <a:pt x="9331" y="8147"/>
                    <a:pt x="9331" y="7995"/>
                  </a:cubicBezTo>
                  <a:cubicBezTo>
                    <a:pt x="9301" y="7782"/>
                    <a:pt x="9301" y="7569"/>
                    <a:pt x="9271" y="7326"/>
                  </a:cubicBezTo>
                  <a:cubicBezTo>
                    <a:pt x="9271" y="7174"/>
                    <a:pt x="9271" y="7053"/>
                    <a:pt x="9271" y="6901"/>
                  </a:cubicBezTo>
                  <a:cubicBezTo>
                    <a:pt x="9271" y="6688"/>
                    <a:pt x="9271" y="6475"/>
                    <a:pt x="9271" y="6262"/>
                  </a:cubicBezTo>
                  <a:cubicBezTo>
                    <a:pt x="9301" y="6110"/>
                    <a:pt x="9301" y="5958"/>
                    <a:pt x="9301" y="5806"/>
                  </a:cubicBezTo>
                  <a:cubicBezTo>
                    <a:pt x="9301" y="5594"/>
                    <a:pt x="9331" y="5381"/>
                    <a:pt x="9331" y="5199"/>
                  </a:cubicBezTo>
                  <a:cubicBezTo>
                    <a:pt x="9362" y="5016"/>
                    <a:pt x="9362" y="4864"/>
                    <a:pt x="9392" y="4712"/>
                  </a:cubicBezTo>
                  <a:cubicBezTo>
                    <a:pt x="9392" y="4499"/>
                    <a:pt x="9423" y="4317"/>
                    <a:pt x="9453" y="4104"/>
                  </a:cubicBezTo>
                  <a:cubicBezTo>
                    <a:pt x="9483" y="3952"/>
                    <a:pt x="9514" y="3800"/>
                    <a:pt x="9514" y="3618"/>
                  </a:cubicBezTo>
                  <a:cubicBezTo>
                    <a:pt x="9544" y="3436"/>
                    <a:pt x="9575" y="3253"/>
                    <a:pt x="9605" y="3071"/>
                  </a:cubicBezTo>
                  <a:cubicBezTo>
                    <a:pt x="9635" y="2889"/>
                    <a:pt x="9696" y="2737"/>
                    <a:pt x="9727" y="2554"/>
                  </a:cubicBezTo>
                  <a:cubicBezTo>
                    <a:pt x="9757" y="2402"/>
                    <a:pt x="9787" y="2220"/>
                    <a:pt x="9818" y="2037"/>
                  </a:cubicBezTo>
                  <a:lnTo>
                    <a:pt x="9757" y="2037"/>
                  </a:lnTo>
                  <a:lnTo>
                    <a:pt x="9757" y="548"/>
                  </a:lnTo>
                  <a:lnTo>
                    <a:pt x="9727" y="548"/>
                  </a:lnTo>
                  <a:cubicBezTo>
                    <a:pt x="9301" y="518"/>
                    <a:pt x="8906" y="518"/>
                    <a:pt x="8511" y="487"/>
                  </a:cubicBezTo>
                  <a:cubicBezTo>
                    <a:pt x="8389" y="487"/>
                    <a:pt x="8298" y="487"/>
                    <a:pt x="8237" y="457"/>
                  </a:cubicBezTo>
                  <a:cubicBezTo>
                    <a:pt x="7842" y="457"/>
                    <a:pt x="7447" y="426"/>
                    <a:pt x="7021" y="396"/>
                  </a:cubicBezTo>
                  <a:lnTo>
                    <a:pt x="6778" y="396"/>
                  </a:lnTo>
                  <a:cubicBezTo>
                    <a:pt x="6444" y="366"/>
                    <a:pt x="6140" y="335"/>
                    <a:pt x="5806" y="335"/>
                  </a:cubicBezTo>
                  <a:cubicBezTo>
                    <a:pt x="5684" y="305"/>
                    <a:pt x="5562" y="305"/>
                    <a:pt x="5441" y="305"/>
                  </a:cubicBezTo>
                  <a:cubicBezTo>
                    <a:pt x="5076" y="274"/>
                    <a:pt x="4711" y="244"/>
                    <a:pt x="4347" y="244"/>
                  </a:cubicBezTo>
                  <a:cubicBezTo>
                    <a:pt x="4043" y="214"/>
                    <a:pt x="3769" y="183"/>
                    <a:pt x="3496" y="183"/>
                  </a:cubicBezTo>
                  <a:cubicBezTo>
                    <a:pt x="3374" y="183"/>
                    <a:pt x="3283" y="153"/>
                    <a:pt x="3161" y="153"/>
                  </a:cubicBezTo>
                  <a:cubicBezTo>
                    <a:pt x="3009" y="153"/>
                    <a:pt x="2857" y="123"/>
                    <a:pt x="2705" y="123"/>
                  </a:cubicBezTo>
                  <a:cubicBezTo>
                    <a:pt x="2584" y="123"/>
                    <a:pt x="2462" y="92"/>
                    <a:pt x="2310" y="92"/>
                  </a:cubicBezTo>
                  <a:cubicBezTo>
                    <a:pt x="2188" y="92"/>
                    <a:pt x="2037" y="92"/>
                    <a:pt x="1915" y="62"/>
                  </a:cubicBezTo>
                  <a:cubicBezTo>
                    <a:pt x="1763" y="62"/>
                    <a:pt x="1611" y="31"/>
                    <a:pt x="1459" y="31"/>
                  </a:cubicBezTo>
                  <a:cubicBezTo>
                    <a:pt x="1337" y="31"/>
                    <a:pt x="1246" y="1"/>
                    <a:pt x="1155"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8"/>
            <p:cNvSpPr/>
            <p:nvPr/>
          </p:nvSpPr>
          <p:spPr>
            <a:xfrm>
              <a:off x="1520866" y="2760963"/>
              <a:ext cx="984907" cy="962380"/>
            </a:xfrm>
            <a:custGeom>
              <a:rect b="b" l="l" r="r" t="t"/>
              <a:pathLst>
                <a:path extrusionOk="0" h="19395" w="19849">
                  <a:moveTo>
                    <a:pt x="5806" y="1"/>
                  </a:moveTo>
                  <a:cubicBezTo>
                    <a:pt x="5745" y="153"/>
                    <a:pt x="5715" y="335"/>
                    <a:pt x="5684" y="518"/>
                  </a:cubicBezTo>
                  <a:cubicBezTo>
                    <a:pt x="5654" y="670"/>
                    <a:pt x="5623" y="852"/>
                    <a:pt x="5593" y="1004"/>
                  </a:cubicBezTo>
                  <a:cubicBezTo>
                    <a:pt x="5563" y="1186"/>
                    <a:pt x="5532" y="1399"/>
                    <a:pt x="5502" y="1581"/>
                  </a:cubicBezTo>
                  <a:cubicBezTo>
                    <a:pt x="5471" y="1733"/>
                    <a:pt x="5441" y="1916"/>
                    <a:pt x="5411" y="2068"/>
                  </a:cubicBezTo>
                  <a:cubicBezTo>
                    <a:pt x="5380" y="2250"/>
                    <a:pt x="5380" y="2463"/>
                    <a:pt x="5350" y="2645"/>
                  </a:cubicBezTo>
                  <a:cubicBezTo>
                    <a:pt x="5350" y="2828"/>
                    <a:pt x="5319" y="2980"/>
                    <a:pt x="5319" y="3132"/>
                  </a:cubicBezTo>
                  <a:cubicBezTo>
                    <a:pt x="5289" y="3344"/>
                    <a:pt x="5289" y="3557"/>
                    <a:pt x="5289" y="3739"/>
                  </a:cubicBezTo>
                  <a:cubicBezTo>
                    <a:pt x="5259" y="3891"/>
                    <a:pt x="5259" y="4074"/>
                    <a:pt x="5259" y="4226"/>
                  </a:cubicBezTo>
                  <a:cubicBezTo>
                    <a:pt x="5259" y="4439"/>
                    <a:pt x="5259" y="4651"/>
                    <a:pt x="5259" y="4864"/>
                  </a:cubicBezTo>
                  <a:cubicBezTo>
                    <a:pt x="5259" y="4986"/>
                    <a:pt x="5259" y="5138"/>
                    <a:pt x="5259" y="5290"/>
                  </a:cubicBezTo>
                  <a:cubicBezTo>
                    <a:pt x="5259" y="5533"/>
                    <a:pt x="5289" y="5746"/>
                    <a:pt x="5289" y="5958"/>
                  </a:cubicBezTo>
                  <a:cubicBezTo>
                    <a:pt x="5319" y="6080"/>
                    <a:pt x="5319" y="6232"/>
                    <a:pt x="5319" y="6384"/>
                  </a:cubicBezTo>
                  <a:cubicBezTo>
                    <a:pt x="5350" y="6627"/>
                    <a:pt x="5380" y="6870"/>
                    <a:pt x="5411" y="7113"/>
                  </a:cubicBezTo>
                  <a:cubicBezTo>
                    <a:pt x="5411" y="7235"/>
                    <a:pt x="5441" y="7326"/>
                    <a:pt x="5441" y="7448"/>
                  </a:cubicBezTo>
                  <a:cubicBezTo>
                    <a:pt x="5502" y="7812"/>
                    <a:pt x="5563" y="8147"/>
                    <a:pt x="5623" y="8512"/>
                  </a:cubicBezTo>
                  <a:lnTo>
                    <a:pt x="5654" y="8572"/>
                  </a:lnTo>
                  <a:lnTo>
                    <a:pt x="5563" y="8572"/>
                  </a:lnTo>
                  <a:cubicBezTo>
                    <a:pt x="5319" y="8603"/>
                    <a:pt x="5046" y="8633"/>
                    <a:pt x="4772" y="8633"/>
                  </a:cubicBezTo>
                  <a:lnTo>
                    <a:pt x="4529" y="8633"/>
                  </a:lnTo>
                  <a:cubicBezTo>
                    <a:pt x="4347" y="8633"/>
                    <a:pt x="4164" y="8664"/>
                    <a:pt x="3982" y="8664"/>
                  </a:cubicBezTo>
                  <a:lnTo>
                    <a:pt x="3739" y="8664"/>
                  </a:lnTo>
                  <a:cubicBezTo>
                    <a:pt x="3465" y="8664"/>
                    <a:pt x="3192" y="8633"/>
                    <a:pt x="2949" y="8633"/>
                  </a:cubicBezTo>
                  <a:lnTo>
                    <a:pt x="2827" y="8633"/>
                  </a:lnTo>
                  <a:cubicBezTo>
                    <a:pt x="2523" y="8603"/>
                    <a:pt x="2219" y="8572"/>
                    <a:pt x="1915" y="8542"/>
                  </a:cubicBezTo>
                  <a:cubicBezTo>
                    <a:pt x="1854" y="8542"/>
                    <a:pt x="1763" y="8542"/>
                    <a:pt x="1702" y="8512"/>
                  </a:cubicBezTo>
                  <a:cubicBezTo>
                    <a:pt x="1429" y="8512"/>
                    <a:pt x="1186" y="8451"/>
                    <a:pt x="912" y="8420"/>
                  </a:cubicBezTo>
                  <a:cubicBezTo>
                    <a:pt x="882" y="8420"/>
                    <a:pt x="821" y="8420"/>
                    <a:pt x="760" y="8390"/>
                  </a:cubicBezTo>
                  <a:cubicBezTo>
                    <a:pt x="517" y="8360"/>
                    <a:pt x="243" y="8329"/>
                    <a:pt x="0" y="8268"/>
                  </a:cubicBezTo>
                  <a:lnTo>
                    <a:pt x="0" y="8268"/>
                  </a:lnTo>
                  <a:lnTo>
                    <a:pt x="61" y="8329"/>
                  </a:lnTo>
                  <a:cubicBezTo>
                    <a:pt x="152" y="8420"/>
                    <a:pt x="243" y="8512"/>
                    <a:pt x="335" y="8633"/>
                  </a:cubicBezTo>
                  <a:cubicBezTo>
                    <a:pt x="487" y="8755"/>
                    <a:pt x="639" y="8907"/>
                    <a:pt x="791" y="9028"/>
                  </a:cubicBezTo>
                  <a:cubicBezTo>
                    <a:pt x="1094" y="9271"/>
                    <a:pt x="1398" y="9515"/>
                    <a:pt x="1642" y="9849"/>
                  </a:cubicBezTo>
                  <a:cubicBezTo>
                    <a:pt x="1854" y="10153"/>
                    <a:pt x="2037" y="10457"/>
                    <a:pt x="2098" y="10761"/>
                  </a:cubicBezTo>
                  <a:cubicBezTo>
                    <a:pt x="2128" y="10913"/>
                    <a:pt x="2037" y="11095"/>
                    <a:pt x="2006" y="11247"/>
                  </a:cubicBezTo>
                  <a:cubicBezTo>
                    <a:pt x="1946" y="11338"/>
                    <a:pt x="1915" y="11430"/>
                    <a:pt x="1915" y="11490"/>
                  </a:cubicBezTo>
                  <a:cubicBezTo>
                    <a:pt x="1976" y="11794"/>
                    <a:pt x="2310" y="12098"/>
                    <a:pt x="2645" y="12402"/>
                  </a:cubicBezTo>
                  <a:cubicBezTo>
                    <a:pt x="2918" y="12615"/>
                    <a:pt x="3161" y="12858"/>
                    <a:pt x="3313" y="13101"/>
                  </a:cubicBezTo>
                  <a:cubicBezTo>
                    <a:pt x="3506" y="13166"/>
                    <a:pt x="3667" y="13194"/>
                    <a:pt x="3805" y="13194"/>
                  </a:cubicBezTo>
                  <a:cubicBezTo>
                    <a:pt x="4189" y="13194"/>
                    <a:pt x="4397" y="12975"/>
                    <a:pt x="4620" y="12706"/>
                  </a:cubicBezTo>
                  <a:cubicBezTo>
                    <a:pt x="4833" y="12463"/>
                    <a:pt x="5076" y="12220"/>
                    <a:pt x="5471" y="12098"/>
                  </a:cubicBezTo>
                  <a:cubicBezTo>
                    <a:pt x="5664" y="12044"/>
                    <a:pt x="5843" y="12019"/>
                    <a:pt x="6011" y="12019"/>
                  </a:cubicBezTo>
                  <a:cubicBezTo>
                    <a:pt x="7061" y="12019"/>
                    <a:pt x="7657" y="13000"/>
                    <a:pt x="8207" y="13892"/>
                  </a:cubicBezTo>
                  <a:cubicBezTo>
                    <a:pt x="8268" y="14013"/>
                    <a:pt x="8359" y="14135"/>
                    <a:pt x="8420" y="14256"/>
                  </a:cubicBezTo>
                  <a:cubicBezTo>
                    <a:pt x="8541" y="14439"/>
                    <a:pt x="8602" y="14651"/>
                    <a:pt x="8663" y="14864"/>
                  </a:cubicBezTo>
                  <a:cubicBezTo>
                    <a:pt x="8724" y="15138"/>
                    <a:pt x="8815" y="15381"/>
                    <a:pt x="8967" y="15563"/>
                  </a:cubicBezTo>
                  <a:cubicBezTo>
                    <a:pt x="9058" y="15655"/>
                    <a:pt x="9149" y="15715"/>
                    <a:pt x="9241" y="15776"/>
                  </a:cubicBezTo>
                  <a:cubicBezTo>
                    <a:pt x="9362" y="15867"/>
                    <a:pt x="9484" y="15959"/>
                    <a:pt x="9575" y="16110"/>
                  </a:cubicBezTo>
                  <a:cubicBezTo>
                    <a:pt x="9666" y="16293"/>
                    <a:pt x="9666" y="16506"/>
                    <a:pt x="9636" y="16688"/>
                  </a:cubicBezTo>
                  <a:cubicBezTo>
                    <a:pt x="9636" y="16810"/>
                    <a:pt x="9636" y="16931"/>
                    <a:pt x="9636" y="17022"/>
                  </a:cubicBezTo>
                  <a:cubicBezTo>
                    <a:pt x="9727" y="17478"/>
                    <a:pt x="9788" y="17782"/>
                    <a:pt x="10061" y="18025"/>
                  </a:cubicBezTo>
                  <a:cubicBezTo>
                    <a:pt x="10304" y="18208"/>
                    <a:pt x="10700" y="18481"/>
                    <a:pt x="10973" y="18603"/>
                  </a:cubicBezTo>
                  <a:cubicBezTo>
                    <a:pt x="11186" y="18725"/>
                    <a:pt x="11368" y="18725"/>
                    <a:pt x="11581" y="18725"/>
                  </a:cubicBezTo>
                  <a:lnTo>
                    <a:pt x="12007" y="18725"/>
                  </a:lnTo>
                  <a:cubicBezTo>
                    <a:pt x="12128" y="18755"/>
                    <a:pt x="12219" y="18785"/>
                    <a:pt x="12341" y="18846"/>
                  </a:cubicBezTo>
                  <a:cubicBezTo>
                    <a:pt x="12462" y="18876"/>
                    <a:pt x="12584" y="18937"/>
                    <a:pt x="12736" y="18937"/>
                  </a:cubicBezTo>
                  <a:cubicBezTo>
                    <a:pt x="12827" y="18937"/>
                    <a:pt x="12918" y="18907"/>
                    <a:pt x="13040" y="18907"/>
                  </a:cubicBezTo>
                  <a:cubicBezTo>
                    <a:pt x="13101" y="18876"/>
                    <a:pt x="13192" y="18876"/>
                    <a:pt x="13283" y="18876"/>
                  </a:cubicBezTo>
                  <a:cubicBezTo>
                    <a:pt x="13374" y="18876"/>
                    <a:pt x="13435" y="18876"/>
                    <a:pt x="13526" y="18907"/>
                  </a:cubicBezTo>
                  <a:cubicBezTo>
                    <a:pt x="13648" y="18937"/>
                    <a:pt x="13800" y="19059"/>
                    <a:pt x="13952" y="19150"/>
                  </a:cubicBezTo>
                  <a:cubicBezTo>
                    <a:pt x="14125" y="19280"/>
                    <a:pt x="14283" y="19395"/>
                    <a:pt x="14459" y="19395"/>
                  </a:cubicBezTo>
                  <a:cubicBezTo>
                    <a:pt x="14529" y="19395"/>
                    <a:pt x="14603" y="19376"/>
                    <a:pt x="14681" y="19332"/>
                  </a:cubicBezTo>
                  <a:cubicBezTo>
                    <a:pt x="14651" y="19241"/>
                    <a:pt x="14621" y="19180"/>
                    <a:pt x="14590" y="19089"/>
                  </a:cubicBezTo>
                  <a:cubicBezTo>
                    <a:pt x="14529" y="18876"/>
                    <a:pt x="14469" y="18603"/>
                    <a:pt x="14377" y="18481"/>
                  </a:cubicBezTo>
                  <a:cubicBezTo>
                    <a:pt x="14317" y="18360"/>
                    <a:pt x="14165" y="18269"/>
                    <a:pt x="14013" y="18177"/>
                  </a:cubicBezTo>
                  <a:cubicBezTo>
                    <a:pt x="13769" y="18025"/>
                    <a:pt x="13496" y="17873"/>
                    <a:pt x="13617" y="17478"/>
                  </a:cubicBezTo>
                  <a:cubicBezTo>
                    <a:pt x="13648" y="17326"/>
                    <a:pt x="13800" y="17266"/>
                    <a:pt x="13891" y="17235"/>
                  </a:cubicBezTo>
                  <a:cubicBezTo>
                    <a:pt x="13982" y="17174"/>
                    <a:pt x="14043" y="17144"/>
                    <a:pt x="14073" y="17083"/>
                  </a:cubicBezTo>
                  <a:cubicBezTo>
                    <a:pt x="14073" y="16992"/>
                    <a:pt x="14043" y="16931"/>
                    <a:pt x="13952" y="16870"/>
                  </a:cubicBezTo>
                  <a:cubicBezTo>
                    <a:pt x="13921" y="16810"/>
                    <a:pt x="13861" y="16749"/>
                    <a:pt x="13830" y="16658"/>
                  </a:cubicBezTo>
                  <a:cubicBezTo>
                    <a:pt x="13678" y="16232"/>
                    <a:pt x="13800" y="16110"/>
                    <a:pt x="14013" y="15989"/>
                  </a:cubicBezTo>
                  <a:cubicBezTo>
                    <a:pt x="14104" y="15928"/>
                    <a:pt x="14225" y="15837"/>
                    <a:pt x="14347" y="15685"/>
                  </a:cubicBezTo>
                  <a:cubicBezTo>
                    <a:pt x="14408" y="15563"/>
                    <a:pt x="14499" y="15472"/>
                    <a:pt x="14621" y="15411"/>
                  </a:cubicBezTo>
                  <a:cubicBezTo>
                    <a:pt x="14712" y="15320"/>
                    <a:pt x="14803" y="15259"/>
                    <a:pt x="14833" y="15168"/>
                  </a:cubicBezTo>
                  <a:cubicBezTo>
                    <a:pt x="14864" y="15077"/>
                    <a:pt x="14864" y="15016"/>
                    <a:pt x="14864" y="14895"/>
                  </a:cubicBezTo>
                  <a:cubicBezTo>
                    <a:pt x="14864" y="14803"/>
                    <a:pt x="14864" y="14712"/>
                    <a:pt x="14894" y="14591"/>
                  </a:cubicBezTo>
                  <a:cubicBezTo>
                    <a:pt x="15026" y="14344"/>
                    <a:pt x="15175" y="14266"/>
                    <a:pt x="15337" y="14266"/>
                  </a:cubicBezTo>
                  <a:cubicBezTo>
                    <a:pt x="15475" y="14266"/>
                    <a:pt x="15622" y="14322"/>
                    <a:pt x="15776" y="14378"/>
                  </a:cubicBezTo>
                  <a:cubicBezTo>
                    <a:pt x="15867" y="14408"/>
                    <a:pt x="16019" y="14469"/>
                    <a:pt x="16140" y="14469"/>
                  </a:cubicBezTo>
                  <a:cubicBezTo>
                    <a:pt x="16193" y="14476"/>
                    <a:pt x="16243" y="14479"/>
                    <a:pt x="16291" y="14479"/>
                  </a:cubicBezTo>
                  <a:cubicBezTo>
                    <a:pt x="17073" y="14479"/>
                    <a:pt x="17242" y="13576"/>
                    <a:pt x="17356" y="12889"/>
                  </a:cubicBezTo>
                  <a:lnTo>
                    <a:pt x="17387" y="12706"/>
                  </a:lnTo>
                  <a:lnTo>
                    <a:pt x="17447" y="12737"/>
                  </a:lnTo>
                  <a:cubicBezTo>
                    <a:pt x="17599" y="12767"/>
                    <a:pt x="17782" y="12858"/>
                    <a:pt x="17964" y="12980"/>
                  </a:cubicBezTo>
                  <a:cubicBezTo>
                    <a:pt x="18207" y="13132"/>
                    <a:pt x="18511" y="13284"/>
                    <a:pt x="18633" y="13284"/>
                  </a:cubicBezTo>
                  <a:cubicBezTo>
                    <a:pt x="18785" y="13284"/>
                    <a:pt x="18876" y="13162"/>
                    <a:pt x="18998" y="13041"/>
                  </a:cubicBezTo>
                  <a:cubicBezTo>
                    <a:pt x="19089" y="12949"/>
                    <a:pt x="19180" y="12828"/>
                    <a:pt x="19301" y="12797"/>
                  </a:cubicBezTo>
                  <a:cubicBezTo>
                    <a:pt x="19366" y="12776"/>
                    <a:pt x="19430" y="12754"/>
                    <a:pt x="19506" y="12754"/>
                  </a:cubicBezTo>
                  <a:cubicBezTo>
                    <a:pt x="19537" y="12754"/>
                    <a:pt x="19570" y="12758"/>
                    <a:pt x="19605" y="12767"/>
                  </a:cubicBezTo>
                  <a:cubicBezTo>
                    <a:pt x="19575" y="12706"/>
                    <a:pt x="19575" y="12676"/>
                    <a:pt x="19575" y="12615"/>
                  </a:cubicBezTo>
                  <a:cubicBezTo>
                    <a:pt x="19545" y="12554"/>
                    <a:pt x="19545" y="12493"/>
                    <a:pt x="19545" y="12433"/>
                  </a:cubicBezTo>
                  <a:cubicBezTo>
                    <a:pt x="19514" y="12372"/>
                    <a:pt x="19514" y="12281"/>
                    <a:pt x="19484" y="12189"/>
                  </a:cubicBezTo>
                  <a:cubicBezTo>
                    <a:pt x="19484" y="12159"/>
                    <a:pt x="19484" y="12098"/>
                    <a:pt x="19453" y="12037"/>
                  </a:cubicBezTo>
                  <a:cubicBezTo>
                    <a:pt x="19453" y="11946"/>
                    <a:pt x="19453" y="11855"/>
                    <a:pt x="19453" y="11764"/>
                  </a:cubicBezTo>
                  <a:cubicBezTo>
                    <a:pt x="19453" y="11734"/>
                    <a:pt x="19453" y="11673"/>
                    <a:pt x="19453" y="11642"/>
                  </a:cubicBezTo>
                  <a:cubicBezTo>
                    <a:pt x="19453" y="11490"/>
                    <a:pt x="19453" y="11369"/>
                    <a:pt x="19484" y="11217"/>
                  </a:cubicBezTo>
                  <a:cubicBezTo>
                    <a:pt x="19514" y="11065"/>
                    <a:pt x="19575" y="10882"/>
                    <a:pt x="19636" y="10730"/>
                  </a:cubicBezTo>
                  <a:cubicBezTo>
                    <a:pt x="19697" y="10548"/>
                    <a:pt x="19757" y="10366"/>
                    <a:pt x="19788" y="10183"/>
                  </a:cubicBezTo>
                  <a:cubicBezTo>
                    <a:pt x="19849" y="9849"/>
                    <a:pt x="19788" y="9454"/>
                    <a:pt x="19514" y="9241"/>
                  </a:cubicBezTo>
                  <a:cubicBezTo>
                    <a:pt x="19484" y="9211"/>
                    <a:pt x="19423" y="9180"/>
                    <a:pt x="19393" y="9150"/>
                  </a:cubicBezTo>
                  <a:cubicBezTo>
                    <a:pt x="19241" y="9059"/>
                    <a:pt x="19089" y="8937"/>
                    <a:pt x="19058" y="8785"/>
                  </a:cubicBezTo>
                  <a:cubicBezTo>
                    <a:pt x="19058" y="8694"/>
                    <a:pt x="19089" y="8603"/>
                    <a:pt x="19119" y="8512"/>
                  </a:cubicBezTo>
                  <a:lnTo>
                    <a:pt x="19150" y="8420"/>
                  </a:lnTo>
                  <a:cubicBezTo>
                    <a:pt x="19210" y="8177"/>
                    <a:pt x="19058" y="7873"/>
                    <a:pt x="18906" y="7600"/>
                  </a:cubicBezTo>
                  <a:cubicBezTo>
                    <a:pt x="18754" y="7265"/>
                    <a:pt x="18572" y="6931"/>
                    <a:pt x="18785" y="6627"/>
                  </a:cubicBezTo>
                  <a:cubicBezTo>
                    <a:pt x="18815" y="6566"/>
                    <a:pt x="18876" y="6505"/>
                    <a:pt x="18906" y="6475"/>
                  </a:cubicBezTo>
                  <a:lnTo>
                    <a:pt x="18937" y="6445"/>
                  </a:lnTo>
                  <a:lnTo>
                    <a:pt x="19028" y="6354"/>
                  </a:lnTo>
                  <a:cubicBezTo>
                    <a:pt x="19119" y="6202"/>
                    <a:pt x="19089" y="6019"/>
                    <a:pt x="19089" y="5867"/>
                  </a:cubicBezTo>
                  <a:cubicBezTo>
                    <a:pt x="19089" y="5685"/>
                    <a:pt x="19089" y="5472"/>
                    <a:pt x="19210" y="5350"/>
                  </a:cubicBezTo>
                  <a:cubicBezTo>
                    <a:pt x="19089" y="5320"/>
                    <a:pt x="18937" y="5259"/>
                    <a:pt x="18815" y="5198"/>
                  </a:cubicBezTo>
                  <a:cubicBezTo>
                    <a:pt x="18694" y="5168"/>
                    <a:pt x="18572" y="5107"/>
                    <a:pt x="18450" y="5077"/>
                  </a:cubicBezTo>
                  <a:lnTo>
                    <a:pt x="18420" y="5077"/>
                  </a:lnTo>
                  <a:cubicBezTo>
                    <a:pt x="18298" y="5107"/>
                    <a:pt x="18207" y="5138"/>
                    <a:pt x="18086" y="5168"/>
                  </a:cubicBezTo>
                  <a:cubicBezTo>
                    <a:pt x="18025" y="5168"/>
                    <a:pt x="17934" y="5198"/>
                    <a:pt x="17873" y="5198"/>
                  </a:cubicBezTo>
                  <a:cubicBezTo>
                    <a:pt x="17691" y="5229"/>
                    <a:pt x="17508" y="5259"/>
                    <a:pt x="17326" y="5290"/>
                  </a:cubicBezTo>
                  <a:cubicBezTo>
                    <a:pt x="16991" y="5320"/>
                    <a:pt x="16657" y="5320"/>
                    <a:pt x="16323" y="5320"/>
                  </a:cubicBezTo>
                  <a:cubicBezTo>
                    <a:pt x="15958" y="5320"/>
                    <a:pt x="15593" y="5290"/>
                    <a:pt x="15320" y="5107"/>
                  </a:cubicBezTo>
                  <a:cubicBezTo>
                    <a:pt x="15198" y="5320"/>
                    <a:pt x="14955" y="5411"/>
                    <a:pt x="14712" y="5411"/>
                  </a:cubicBezTo>
                  <a:cubicBezTo>
                    <a:pt x="14651" y="5411"/>
                    <a:pt x="14560" y="5411"/>
                    <a:pt x="14469" y="5381"/>
                  </a:cubicBezTo>
                  <a:cubicBezTo>
                    <a:pt x="14393" y="5381"/>
                    <a:pt x="14317" y="5373"/>
                    <a:pt x="14244" y="5373"/>
                  </a:cubicBezTo>
                  <a:cubicBezTo>
                    <a:pt x="14172" y="5373"/>
                    <a:pt x="14104" y="5381"/>
                    <a:pt x="14043" y="5411"/>
                  </a:cubicBezTo>
                  <a:cubicBezTo>
                    <a:pt x="13952" y="5411"/>
                    <a:pt x="13861" y="5472"/>
                    <a:pt x="13769" y="5502"/>
                  </a:cubicBezTo>
                  <a:cubicBezTo>
                    <a:pt x="13678" y="5563"/>
                    <a:pt x="13557" y="5624"/>
                    <a:pt x="13435" y="5624"/>
                  </a:cubicBezTo>
                  <a:lnTo>
                    <a:pt x="13344" y="5654"/>
                  </a:lnTo>
                  <a:lnTo>
                    <a:pt x="13344" y="5624"/>
                  </a:lnTo>
                  <a:cubicBezTo>
                    <a:pt x="13283" y="5624"/>
                    <a:pt x="13222" y="5624"/>
                    <a:pt x="13162" y="5594"/>
                  </a:cubicBezTo>
                  <a:lnTo>
                    <a:pt x="13131" y="5594"/>
                  </a:lnTo>
                  <a:cubicBezTo>
                    <a:pt x="13070" y="5563"/>
                    <a:pt x="13010" y="5533"/>
                    <a:pt x="12949" y="5502"/>
                  </a:cubicBezTo>
                  <a:cubicBezTo>
                    <a:pt x="12797" y="5381"/>
                    <a:pt x="12706" y="5229"/>
                    <a:pt x="12706" y="5077"/>
                  </a:cubicBezTo>
                  <a:cubicBezTo>
                    <a:pt x="12706" y="4986"/>
                    <a:pt x="12706" y="4925"/>
                    <a:pt x="12706" y="4834"/>
                  </a:cubicBezTo>
                  <a:cubicBezTo>
                    <a:pt x="12706" y="4621"/>
                    <a:pt x="12706" y="4499"/>
                    <a:pt x="12584" y="4439"/>
                  </a:cubicBezTo>
                  <a:cubicBezTo>
                    <a:pt x="12554" y="4408"/>
                    <a:pt x="12462" y="4408"/>
                    <a:pt x="12402" y="4408"/>
                  </a:cubicBezTo>
                  <a:lnTo>
                    <a:pt x="11095" y="4439"/>
                  </a:lnTo>
                  <a:cubicBezTo>
                    <a:pt x="10821" y="4439"/>
                    <a:pt x="10517" y="4439"/>
                    <a:pt x="10335" y="4256"/>
                  </a:cubicBezTo>
                  <a:cubicBezTo>
                    <a:pt x="10152" y="4074"/>
                    <a:pt x="10152" y="3831"/>
                    <a:pt x="10122" y="3588"/>
                  </a:cubicBezTo>
                  <a:cubicBezTo>
                    <a:pt x="10092" y="2584"/>
                    <a:pt x="10122" y="1581"/>
                    <a:pt x="10183" y="578"/>
                  </a:cubicBezTo>
                  <a:cubicBezTo>
                    <a:pt x="9818" y="518"/>
                    <a:pt x="9453" y="457"/>
                    <a:pt x="9089" y="396"/>
                  </a:cubicBezTo>
                  <a:cubicBezTo>
                    <a:pt x="8937" y="366"/>
                    <a:pt x="8785" y="335"/>
                    <a:pt x="8602" y="335"/>
                  </a:cubicBezTo>
                  <a:cubicBezTo>
                    <a:pt x="8389" y="274"/>
                    <a:pt x="8177" y="244"/>
                    <a:pt x="7964" y="214"/>
                  </a:cubicBezTo>
                  <a:cubicBezTo>
                    <a:pt x="7782" y="183"/>
                    <a:pt x="7569" y="183"/>
                    <a:pt x="7356" y="153"/>
                  </a:cubicBezTo>
                  <a:cubicBezTo>
                    <a:pt x="7204" y="122"/>
                    <a:pt x="7022" y="92"/>
                    <a:pt x="6870" y="92"/>
                  </a:cubicBezTo>
                  <a:cubicBezTo>
                    <a:pt x="6657" y="62"/>
                    <a:pt x="6444" y="31"/>
                    <a:pt x="6231" y="31"/>
                  </a:cubicBezTo>
                  <a:cubicBezTo>
                    <a:pt x="6079" y="1"/>
                    <a:pt x="5927" y="1"/>
                    <a:pt x="5806"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8"/>
            <p:cNvSpPr/>
            <p:nvPr/>
          </p:nvSpPr>
          <p:spPr>
            <a:xfrm>
              <a:off x="2413737" y="2741214"/>
              <a:ext cx="348432" cy="339550"/>
            </a:xfrm>
            <a:custGeom>
              <a:rect b="b" l="l" r="r" t="t"/>
              <a:pathLst>
                <a:path extrusionOk="0" h="6843" w="7022">
                  <a:moveTo>
                    <a:pt x="5353" y="1"/>
                  </a:moveTo>
                  <a:cubicBezTo>
                    <a:pt x="4919" y="1"/>
                    <a:pt x="4475" y="27"/>
                    <a:pt x="4043" y="64"/>
                  </a:cubicBezTo>
                  <a:cubicBezTo>
                    <a:pt x="3830" y="64"/>
                    <a:pt x="3587" y="95"/>
                    <a:pt x="3374" y="125"/>
                  </a:cubicBezTo>
                  <a:cubicBezTo>
                    <a:pt x="2613" y="168"/>
                    <a:pt x="1851" y="225"/>
                    <a:pt x="1089" y="225"/>
                  </a:cubicBezTo>
                  <a:cubicBezTo>
                    <a:pt x="757" y="225"/>
                    <a:pt x="424" y="214"/>
                    <a:pt x="92" y="186"/>
                  </a:cubicBezTo>
                  <a:lnTo>
                    <a:pt x="61" y="156"/>
                  </a:lnTo>
                  <a:lnTo>
                    <a:pt x="61" y="216"/>
                  </a:lnTo>
                  <a:cubicBezTo>
                    <a:pt x="0" y="429"/>
                    <a:pt x="61" y="642"/>
                    <a:pt x="122" y="855"/>
                  </a:cubicBezTo>
                  <a:lnTo>
                    <a:pt x="122" y="885"/>
                  </a:lnTo>
                  <a:cubicBezTo>
                    <a:pt x="335" y="1979"/>
                    <a:pt x="456" y="3104"/>
                    <a:pt x="487" y="4229"/>
                  </a:cubicBezTo>
                  <a:cubicBezTo>
                    <a:pt x="487" y="4593"/>
                    <a:pt x="456" y="4958"/>
                    <a:pt x="456" y="5323"/>
                  </a:cubicBezTo>
                  <a:lnTo>
                    <a:pt x="669" y="5414"/>
                  </a:lnTo>
                  <a:cubicBezTo>
                    <a:pt x="730" y="5414"/>
                    <a:pt x="821" y="5444"/>
                    <a:pt x="882" y="5475"/>
                  </a:cubicBezTo>
                  <a:cubicBezTo>
                    <a:pt x="1034" y="5536"/>
                    <a:pt x="1156" y="5566"/>
                    <a:pt x="1277" y="5627"/>
                  </a:cubicBezTo>
                  <a:lnTo>
                    <a:pt x="1368" y="5627"/>
                  </a:lnTo>
                  <a:lnTo>
                    <a:pt x="1490" y="5688"/>
                  </a:lnTo>
                  <a:lnTo>
                    <a:pt x="1368" y="5748"/>
                  </a:lnTo>
                  <a:cubicBezTo>
                    <a:pt x="1247" y="5870"/>
                    <a:pt x="1247" y="6052"/>
                    <a:pt x="1247" y="6265"/>
                  </a:cubicBezTo>
                  <a:lnTo>
                    <a:pt x="1247" y="6387"/>
                  </a:lnTo>
                  <a:lnTo>
                    <a:pt x="1247" y="6448"/>
                  </a:lnTo>
                  <a:lnTo>
                    <a:pt x="1247" y="6539"/>
                  </a:lnTo>
                  <a:lnTo>
                    <a:pt x="1216" y="6569"/>
                  </a:lnTo>
                  <a:lnTo>
                    <a:pt x="1216" y="6660"/>
                  </a:lnTo>
                  <a:lnTo>
                    <a:pt x="1186" y="6721"/>
                  </a:lnTo>
                  <a:lnTo>
                    <a:pt x="1156" y="6752"/>
                  </a:lnTo>
                  <a:cubicBezTo>
                    <a:pt x="1216" y="6782"/>
                    <a:pt x="1277" y="6812"/>
                    <a:pt x="1307" y="6843"/>
                  </a:cubicBezTo>
                  <a:cubicBezTo>
                    <a:pt x="1675" y="6605"/>
                    <a:pt x="2089" y="6552"/>
                    <a:pt x="2527" y="6552"/>
                  </a:cubicBezTo>
                  <a:cubicBezTo>
                    <a:pt x="2704" y="6552"/>
                    <a:pt x="2886" y="6560"/>
                    <a:pt x="3070" y="6569"/>
                  </a:cubicBezTo>
                  <a:cubicBezTo>
                    <a:pt x="3131" y="6569"/>
                    <a:pt x="3222" y="6600"/>
                    <a:pt x="3314" y="6600"/>
                  </a:cubicBezTo>
                  <a:lnTo>
                    <a:pt x="4013" y="6600"/>
                  </a:lnTo>
                  <a:cubicBezTo>
                    <a:pt x="4165" y="6569"/>
                    <a:pt x="4286" y="6569"/>
                    <a:pt x="4408" y="6569"/>
                  </a:cubicBezTo>
                  <a:cubicBezTo>
                    <a:pt x="4469" y="6569"/>
                    <a:pt x="4560" y="6539"/>
                    <a:pt x="4621" y="6539"/>
                  </a:cubicBezTo>
                  <a:cubicBezTo>
                    <a:pt x="4742" y="6508"/>
                    <a:pt x="4833" y="6508"/>
                    <a:pt x="4955" y="6508"/>
                  </a:cubicBezTo>
                  <a:cubicBezTo>
                    <a:pt x="5046" y="6478"/>
                    <a:pt x="5107" y="6478"/>
                    <a:pt x="5198" y="6448"/>
                  </a:cubicBezTo>
                  <a:cubicBezTo>
                    <a:pt x="5289" y="6417"/>
                    <a:pt x="5381" y="6417"/>
                    <a:pt x="5472" y="6387"/>
                  </a:cubicBezTo>
                  <a:lnTo>
                    <a:pt x="5472" y="6326"/>
                  </a:lnTo>
                  <a:lnTo>
                    <a:pt x="5472" y="6265"/>
                  </a:lnTo>
                  <a:lnTo>
                    <a:pt x="5441" y="6204"/>
                  </a:lnTo>
                  <a:lnTo>
                    <a:pt x="5441" y="6144"/>
                  </a:lnTo>
                  <a:lnTo>
                    <a:pt x="5411" y="6083"/>
                  </a:lnTo>
                  <a:cubicBezTo>
                    <a:pt x="5381" y="6022"/>
                    <a:pt x="5350" y="5961"/>
                    <a:pt x="5320" y="5900"/>
                  </a:cubicBezTo>
                  <a:cubicBezTo>
                    <a:pt x="5259" y="5748"/>
                    <a:pt x="5198" y="5596"/>
                    <a:pt x="5198" y="5444"/>
                  </a:cubicBezTo>
                  <a:cubicBezTo>
                    <a:pt x="5137" y="5049"/>
                    <a:pt x="5350" y="4685"/>
                    <a:pt x="5502" y="4411"/>
                  </a:cubicBezTo>
                  <a:lnTo>
                    <a:pt x="6384" y="2891"/>
                  </a:lnTo>
                  <a:cubicBezTo>
                    <a:pt x="6444" y="2800"/>
                    <a:pt x="6505" y="2678"/>
                    <a:pt x="6536" y="2587"/>
                  </a:cubicBezTo>
                  <a:lnTo>
                    <a:pt x="6566" y="2557"/>
                  </a:lnTo>
                  <a:cubicBezTo>
                    <a:pt x="6627" y="2466"/>
                    <a:pt x="6688" y="2344"/>
                    <a:pt x="6718" y="2253"/>
                  </a:cubicBezTo>
                  <a:cubicBezTo>
                    <a:pt x="6779" y="2162"/>
                    <a:pt x="6809" y="2071"/>
                    <a:pt x="6840" y="1949"/>
                  </a:cubicBezTo>
                  <a:lnTo>
                    <a:pt x="6870" y="1858"/>
                  </a:lnTo>
                  <a:lnTo>
                    <a:pt x="6931" y="1675"/>
                  </a:lnTo>
                  <a:cubicBezTo>
                    <a:pt x="6931" y="1645"/>
                    <a:pt x="6931" y="1584"/>
                    <a:pt x="6961" y="1554"/>
                  </a:cubicBezTo>
                  <a:cubicBezTo>
                    <a:pt x="6961" y="1493"/>
                    <a:pt x="6961" y="1432"/>
                    <a:pt x="6991" y="1371"/>
                  </a:cubicBezTo>
                  <a:cubicBezTo>
                    <a:pt x="6991" y="1341"/>
                    <a:pt x="6991" y="1280"/>
                    <a:pt x="6991" y="1250"/>
                  </a:cubicBezTo>
                  <a:cubicBezTo>
                    <a:pt x="6991" y="1189"/>
                    <a:pt x="6991" y="1159"/>
                    <a:pt x="7022" y="1098"/>
                  </a:cubicBezTo>
                  <a:lnTo>
                    <a:pt x="6566" y="1068"/>
                  </a:lnTo>
                  <a:cubicBezTo>
                    <a:pt x="6505" y="1068"/>
                    <a:pt x="6414" y="1068"/>
                    <a:pt x="6384" y="1007"/>
                  </a:cubicBezTo>
                  <a:cubicBezTo>
                    <a:pt x="6323" y="916"/>
                    <a:pt x="6353" y="855"/>
                    <a:pt x="6384" y="824"/>
                  </a:cubicBezTo>
                  <a:cubicBezTo>
                    <a:pt x="6414" y="703"/>
                    <a:pt x="6444" y="581"/>
                    <a:pt x="6475" y="429"/>
                  </a:cubicBezTo>
                  <a:cubicBezTo>
                    <a:pt x="6505" y="338"/>
                    <a:pt x="6505" y="216"/>
                    <a:pt x="6536" y="95"/>
                  </a:cubicBezTo>
                  <a:cubicBezTo>
                    <a:pt x="6444" y="34"/>
                    <a:pt x="6292" y="34"/>
                    <a:pt x="6140" y="34"/>
                  </a:cubicBezTo>
                  <a:cubicBezTo>
                    <a:pt x="5885" y="11"/>
                    <a:pt x="5621" y="1"/>
                    <a:pt x="5353"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8"/>
            <p:cNvSpPr/>
            <p:nvPr/>
          </p:nvSpPr>
          <p:spPr>
            <a:xfrm>
              <a:off x="2449910" y="3065635"/>
              <a:ext cx="393735" cy="390460"/>
            </a:xfrm>
            <a:custGeom>
              <a:rect b="b" l="l" r="r" t="t"/>
              <a:pathLst>
                <a:path extrusionOk="0" h="7869" w="7935">
                  <a:moveTo>
                    <a:pt x="4743" y="1"/>
                  </a:moveTo>
                  <a:cubicBezTo>
                    <a:pt x="4652" y="1"/>
                    <a:pt x="4560" y="31"/>
                    <a:pt x="4469" y="62"/>
                  </a:cubicBezTo>
                  <a:cubicBezTo>
                    <a:pt x="4378" y="62"/>
                    <a:pt x="4317" y="92"/>
                    <a:pt x="4226" y="92"/>
                  </a:cubicBezTo>
                  <a:cubicBezTo>
                    <a:pt x="4135" y="122"/>
                    <a:pt x="4013" y="122"/>
                    <a:pt x="3892" y="122"/>
                  </a:cubicBezTo>
                  <a:cubicBezTo>
                    <a:pt x="3831" y="153"/>
                    <a:pt x="3740" y="153"/>
                    <a:pt x="3679" y="153"/>
                  </a:cubicBezTo>
                  <a:cubicBezTo>
                    <a:pt x="3557" y="183"/>
                    <a:pt x="3436" y="183"/>
                    <a:pt x="3344" y="183"/>
                  </a:cubicBezTo>
                  <a:lnTo>
                    <a:pt x="3101" y="183"/>
                  </a:lnTo>
                  <a:cubicBezTo>
                    <a:pt x="3041" y="193"/>
                    <a:pt x="2980" y="197"/>
                    <a:pt x="2919" y="197"/>
                  </a:cubicBezTo>
                  <a:cubicBezTo>
                    <a:pt x="2797" y="197"/>
                    <a:pt x="2676" y="183"/>
                    <a:pt x="2554" y="183"/>
                  </a:cubicBezTo>
                  <a:lnTo>
                    <a:pt x="2311" y="183"/>
                  </a:lnTo>
                  <a:cubicBezTo>
                    <a:pt x="2101" y="162"/>
                    <a:pt x="1891" y="145"/>
                    <a:pt x="1687" y="145"/>
                  </a:cubicBezTo>
                  <a:cubicBezTo>
                    <a:pt x="1298" y="145"/>
                    <a:pt x="927" y="207"/>
                    <a:pt x="609" y="426"/>
                  </a:cubicBezTo>
                  <a:lnTo>
                    <a:pt x="578" y="457"/>
                  </a:lnTo>
                  <a:lnTo>
                    <a:pt x="548" y="426"/>
                  </a:lnTo>
                  <a:cubicBezTo>
                    <a:pt x="487" y="396"/>
                    <a:pt x="427" y="365"/>
                    <a:pt x="335" y="335"/>
                  </a:cubicBezTo>
                  <a:lnTo>
                    <a:pt x="275" y="396"/>
                  </a:lnTo>
                  <a:lnTo>
                    <a:pt x="275" y="426"/>
                  </a:lnTo>
                  <a:cubicBezTo>
                    <a:pt x="214" y="457"/>
                    <a:pt x="183" y="487"/>
                    <a:pt x="153" y="548"/>
                  </a:cubicBezTo>
                  <a:cubicBezTo>
                    <a:pt x="1" y="791"/>
                    <a:pt x="153" y="1095"/>
                    <a:pt x="305" y="1399"/>
                  </a:cubicBezTo>
                  <a:cubicBezTo>
                    <a:pt x="457" y="1703"/>
                    <a:pt x="609" y="2007"/>
                    <a:pt x="518" y="2311"/>
                  </a:cubicBezTo>
                  <a:cubicBezTo>
                    <a:pt x="518" y="2341"/>
                    <a:pt x="518" y="2372"/>
                    <a:pt x="487" y="2402"/>
                  </a:cubicBezTo>
                  <a:cubicBezTo>
                    <a:pt x="487" y="2493"/>
                    <a:pt x="457" y="2554"/>
                    <a:pt x="457" y="2615"/>
                  </a:cubicBezTo>
                  <a:cubicBezTo>
                    <a:pt x="487" y="2736"/>
                    <a:pt x="609" y="2797"/>
                    <a:pt x="730" y="2888"/>
                  </a:cubicBezTo>
                  <a:cubicBezTo>
                    <a:pt x="761" y="2919"/>
                    <a:pt x="822" y="2949"/>
                    <a:pt x="852" y="2979"/>
                  </a:cubicBezTo>
                  <a:cubicBezTo>
                    <a:pt x="1126" y="3192"/>
                    <a:pt x="1247" y="3587"/>
                    <a:pt x="1186" y="4043"/>
                  </a:cubicBezTo>
                  <a:cubicBezTo>
                    <a:pt x="1156" y="4256"/>
                    <a:pt x="1095" y="4438"/>
                    <a:pt x="1034" y="4621"/>
                  </a:cubicBezTo>
                  <a:cubicBezTo>
                    <a:pt x="974" y="4773"/>
                    <a:pt x="913" y="4955"/>
                    <a:pt x="882" y="5107"/>
                  </a:cubicBezTo>
                  <a:cubicBezTo>
                    <a:pt x="852" y="5259"/>
                    <a:pt x="852" y="5381"/>
                    <a:pt x="852" y="5502"/>
                  </a:cubicBezTo>
                  <a:cubicBezTo>
                    <a:pt x="852" y="5563"/>
                    <a:pt x="852" y="5594"/>
                    <a:pt x="852" y="5654"/>
                  </a:cubicBezTo>
                  <a:cubicBezTo>
                    <a:pt x="852" y="5745"/>
                    <a:pt x="852" y="5806"/>
                    <a:pt x="852" y="5897"/>
                  </a:cubicBezTo>
                  <a:cubicBezTo>
                    <a:pt x="852" y="5958"/>
                    <a:pt x="882" y="6019"/>
                    <a:pt x="882" y="6080"/>
                  </a:cubicBezTo>
                  <a:cubicBezTo>
                    <a:pt x="882" y="6141"/>
                    <a:pt x="913" y="6201"/>
                    <a:pt x="913" y="6293"/>
                  </a:cubicBezTo>
                  <a:lnTo>
                    <a:pt x="943" y="6445"/>
                  </a:lnTo>
                  <a:cubicBezTo>
                    <a:pt x="943" y="6505"/>
                    <a:pt x="974" y="6566"/>
                    <a:pt x="974" y="6627"/>
                  </a:cubicBezTo>
                  <a:lnTo>
                    <a:pt x="1034" y="6627"/>
                  </a:lnTo>
                  <a:cubicBezTo>
                    <a:pt x="1122" y="6645"/>
                    <a:pt x="1210" y="6662"/>
                    <a:pt x="1286" y="6662"/>
                  </a:cubicBezTo>
                  <a:cubicBezTo>
                    <a:pt x="1342" y="6662"/>
                    <a:pt x="1391" y="6653"/>
                    <a:pt x="1430" y="6627"/>
                  </a:cubicBezTo>
                  <a:lnTo>
                    <a:pt x="1460" y="6627"/>
                  </a:lnTo>
                  <a:lnTo>
                    <a:pt x="1490" y="6657"/>
                  </a:lnTo>
                  <a:cubicBezTo>
                    <a:pt x="1683" y="6798"/>
                    <a:pt x="1821" y="6853"/>
                    <a:pt x="1928" y="6853"/>
                  </a:cubicBezTo>
                  <a:cubicBezTo>
                    <a:pt x="2074" y="6853"/>
                    <a:pt x="2162" y="6750"/>
                    <a:pt x="2250" y="6627"/>
                  </a:cubicBezTo>
                  <a:cubicBezTo>
                    <a:pt x="2371" y="6486"/>
                    <a:pt x="2505" y="6318"/>
                    <a:pt x="2741" y="6318"/>
                  </a:cubicBezTo>
                  <a:cubicBezTo>
                    <a:pt x="2861" y="6318"/>
                    <a:pt x="3008" y="6362"/>
                    <a:pt x="3193" y="6475"/>
                  </a:cubicBezTo>
                  <a:cubicBezTo>
                    <a:pt x="3375" y="6597"/>
                    <a:pt x="3496" y="6749"/>
                    <a:pt x="3618" y="6901"/>
                  </a:cubicBezTo>
                  <a:cubicBezTo>
                    <a:pt x="3709" y="7053"/>
                    <a:pt x="3831" y="7204"/>
                    <a:pt x="3983" y="7296"/>
                  </a:cubicBezTo>
                  <a:cubicBezTo>
                    <a:pt x="4135" y="7387"/>
                    <a:pt x="4469" y="7417"/>
                    <a:pt x="4895" y="7417"/>
                  </a:cubicBezTo>
                  <a:cubicBezTo>
                    <a:pt x="4986" y="7417"/>
                    <a:pt x="5047" y="7387"/>
                    <a:pt x="5138" y="7356"/>
                  </a:cubicBezTo>
                  <a:cubicBezTo>
                    <a:pt x="5259" y="7326"/>
                    <a:pt x="5351" y="7296"/>
                    <a:pt x="5472" y="7296"/>
                  </a:cubicBezTo>
                  <a:cubicBezTo>
                    <a:pt x="5503" y="7296"/>
                    <a:pt x="5533" y="7296"/>
                    <a:pt x="5594" y="7326"/>
                  </a:cubicBezTo>
                  <a:cubicBezTo>
                    <a:pt x="5685" y="7356"/>
                    <a:pt x="5746" y="7448"/>
                    <a:pt x="5837" y="7539"/>
                  </a:cubicBezTo>
                  <a:cubicBezTo>
                    <a:pt x="5867" y="7600"/>
                    <a:pt x="5928" y="7660"/>
                    <a:pt x="5989" y="7691"/>
                  </a:cubicBezTo>
                  <a:cubicBezTo>
                    <a:pt x="6133" y="7794"/>
                    <a:pt x="6347" y="7869"/>
                    <a:pt x="6536" y="7869"/>
                  </a:cubicBezTo>
                  <a:cubicBezTo>
                    <a:pt x="6626" y="7869"/>
                    <a:pt x="6710" y="7852"/>
                    <a:pt x="6779" y="7812"/>
                  </a:cubicBezTo>
                  <a:cubicBezTo>
                    <a:pt x="6810" y="7812"/>
                    <a:pt x="6840" y="7721"/>
                    <a:pt x="6840" y="7660"/>
                  </a:cubicBezTo>
                  <a:cubicBezTo>
                    <a:pt x="6870" y="7600"/>
                    <a:pt x="6901" y="7539"/>
                    <a:pt x="6931" y="7539"/>
                  </a:cubicBezTo>
                  <a:cubicBezTo>
                    <a:pt x="6985" y="7503"/>
                    <a:pt x="7038" y="7488"/>
                    <a:pt x="7085" y="7488"/>
                  </a:cubicBezTo>
                  <a:cubicBezTo>
                    <a:pt x="7119" y="7488"/>
                    <a:pt x="7149" y="7496"/>
                    <a:pt x="7174" y="7508"/>
                  </a:cubicBezTo>
                  <a:cubicBezTo>
                    <a:pt x="7235" y="7508"/>
                    <a:pt x="7266" y="7508"/>
                    <a:pt x="7296" y="7478"/>
                  </a:cubicBezTo>
                  <a:lnTo>
                    <a:pt x="7478" y="7478"/>
                  </a:lnTo>
                  <a:cubicBezTo>
                    <a:pt x="7630" y="7448"/>
                    <a:pt x="7904" y="7448"/>
                    <a:pt x="7904" y="7326"/>
                  </a:cubicBezTo>
                  <a:cubicBezTo>
                    <a:pt x="7934" y="7265"/>
                    <a:pt x="7904" y="7204"/>
                    <a:pt x="7904" y="7204"/>
                  </a:cubicBezTo>
                  <a:cubicBezTo>
                    <a:pt x="7813" y="7083"/>
                    <a:pt x="7478" y="7083"/>
                    <a:pt x="7235" y="7083"/>
                  </a:cubicBezTo>
                  <a:cubicBezTo>
                    <a:pt x="6962" y="7053"/>
                    <a:pt x="6718" y="7053"/>
                    <a:pt x="6627" y="6961"/>
                  </a:cubicBezTo>
                  <a:lnTo>
                    <a:pt x="6597" y="6931"/>
                  </a:lnTo>
                  <a:lnTo>
                    <a:pt x="6627" y="6901"/>
                  </a:lnTo>
                  <a:cubicBezTo>
                    <a:pt x="6749" y="6627"/>
                    <a:pt x="6536" y="6445"/>
                    <a:pt x="6202" y="6201"/>
                  </a:cubicBezTo>
                  <a:cubicBezTo>
                    <a:pt x="6050" y="6080"/>
                    <a:pt x="5898" y="5958"/>
                    <a:pt x="5837" y="5837"/>
                  </a:cubicBezTo>
                  <a:cubicBezTo>
                    <a:pt x="5655" y="5502"/>
                    <a:pt x="5624" y="5229"/>
                    <a:pt x="5746" y="5016"/>
                  </a:cubicBezTo>
                  <a:cubicBezTo>
                    <a:pt x="5989" y="4621"/>
                    <a:pt x="6658" y="4590"/>
                    <a:pt x="7235" y="4530"/>
                  </a:cubicBezTo>
                  <a:lnTo>
                    <a:pt x="7357" y="4530"/>
                  </a:lnTo>
                  <a:lnTo>
                    <a:pt x="7296" y="4378"/>
                  </a:lnTo>
                  <a:cubicBezTo>
                    <a:pt x="7235" y="4165"/>
                    <a:pt x="7144" y="3952"/>
                    <a:pt x="7083" y="3709"/>
                  </a:cubicBezTo>
                  <a:cubicBezTo>
                    <a:pt x="6340" y="3802"/>
                    <a:pt x="5597" y="3842"/>
                    <a:pt x="4840" y="3842"/>
                  </a:cubicBezTo>
                  <a:cubicBezTo>
                    <a:pt x="4607" y="3842"/>
                    <a:pt x="4372" y="3838"/>
                    <a:pt x="4135" y="3831"/>
                  </a:cubicBezTo>
                  <a:lnTo>
                    <a:pt x="4104" y="3831"/>
                  </a:lnTo>
                  <a:lnTo>
                    <a:pt x="4074" y="3800"/>
                  </a:lnTo>
                  <a:cubicBezTo>
                    <a:pt x="3983" y="3466"/>
                    <a:pt x="4074" y="3101"/>
                    <a:pt x="4317" y="2767"/>
                  </a:cubicBezTo>
                  <a:cubicBezTo>
                    <a:pt x="4469" y="2584"/>
                    <a:pt x="4621" y="2432"/>
                    <a:pt x="4773" y="2280"/>
                  </a:cubicBezTo>
                  <a:cubicBezTo>
                    <a:pt x="4864" y="2189"/>
                    <a:pt x="4955" y="2098"/>
                    <a:pt x="5016" y="2007"/>
                  </a:cubicBezTo>
                  <a:cubicBezTo>
                    <a:pt x="5077" y="1946"/>
                    <a:pt x="5138" y="1855"/>
                    <a:pt x="5168" y="1794"/>
                  </a:cubicBezTo>
                  <a:cubicBezTo>
                    <a:pt x="5229" y="1581"/>
                    <a:pt x="5077" y="1429"/>
                    <a:pt x="4925" y="1247"/>
                  </a:cubicBezTo>
                  <a:cubicBezTo>
                    <a:pt x="4803" y="1095"/>
                    <a:pt x="4682" y="943"/>
                    <a:pt x="4621" y="761"/>
                  </a:cubicBezTo>
                  <a:cubicBezTo>
                    <a:pt x="4591" y="578"/>
                    <a:pt x="4652" y="396"/>
                    <a:pt x="4682" y="214"/>
                  </a:cubicBezTo>
                  <a:cubicBezTo>
                    <a:pt x="4712" y="153"/>
                    <a:pt x="4712" y="92"/>
                    <a:pt x="4743"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8"/>
            <p:cNvSpPr/>
            <p:nvPr/>
          </p:nvSpPr>
          <p:spPr>
            <a:xfrm>
              <a:off x="2655041" y="2865068"/>
              <a:ext cx="274547" cy="425343"/>
            </a:xfrm>
            <a:custGeom>
              <a:rect b="b" l="l" r="r" t="t"/>
              <a:pathLst>
                <a:path extrusionOk="0" h="8572" w="5533">
                  <a:moveTo>
                    <a:pt x="4682" y="0"/>
                  </a:moveTo>
                  <a:cubicBezTo>
                    <a:pt x="4347" y="0"/>
                    <a:pt x="4043" y="31"/>
                    <a:pt x="3739" y="31"/>
                  </a:cubicBezTo>
                  <a:cubicBezTo>
                    <a:pt x="3405" y="61"/>
                    <a:pt x="3101" y="61"/>
                    <a:pt x="2767" y="91"/>
                  </a:cubicBezTo>
                  <a:cubicBezTo>
                    <a:pt x="2676" y="91"/>
                    <a:pt x="2615" y="91"/>
                    <a:pt x="2554" y="122"/>
                  </a:cubicBezTo>
                  <a:cubicBezTo>
                    <a:pt x="2463" y="122"/>
                    <a:pt x="2372" y="122"/>
                    <a:pt x="2280" y="152"/>
                  </a:cubicBezTo>
                  <a:lnTo>
                    <a:pt x="2037" y="152"/>
                  </a:lnTo>
                  <a:cubicBezTo>
                    <a:pt x="1946" y="182"/>
                    <a:pt x="1855" y="182"/>
                    <a:pt x="1794" y="182"/>
                  </a:cubicBezTo>
                  <a:cubicBezTo>
                    <a:pt x="1733" y="274"/>
                    <a:pt x="1703" y="365"/>
                    <a:pt x="1642" y="426"/>
                  </a:cubicBezTo>
                  <a:lnTo>
                    <a:pt x="1612" y="486"/>
                  </a:lnTo>
                  <a:lnTo>
                    <a:pt x="761" y="2006"/>
                  </a:lnTo>
                  <a:cubicBezTo>
                    <a:pt x="578" y="2341"/>
                    <a:pt x="426" y="2614"/>
                    <a:pt x="457" y="2918"/>
                  </a:cubicBezTo>
                  <a:cubicBezTo>
                    <a:pt x="487" y="3070"/>
                    <a:pt x="518" y="3222"/>
                    <a:pt x="609" y="3344"/>
                  </a:cubicBezTo>
                  <a:cubicBezTo>
                    <a:pt x="669" y="3526"/>
                    <a:pt x="730" y="3678"/>
                    <a:pt x="761" y="3860"/>
                  </a:cubicBezTo>
                  <a:lnTo>
                    <a:pt x="761" y="3891"/>
                  </a:lnTo>
                  <a:lnTo>
                    <a:pt x="761" y="3921"/>
                  </a:lnTo>
                  <a:lnTo>
                    <a:pt x="761" y="3982"/>
                  </a:lnTo>
                  <a:lnTo>
                    <a:pt x="730" y="3982"/>
                  </a:lnTo>
                  <a:lnTo>
                    <a:pt x="730" y="4012"/>
                  </a:lnTo>
                  <a:cubicBezTo>
                    <a:pt x="730" y="4104"/>
                    <a:pt x="700" y="4195"/>
                    <a:pt x="700" y="4286"/>
                  </a:cubicBezTo>
                  <a:cubicBezTo>
                    <a:pt x="639" y="4468"/>
                    <a:pt x="609" y="4620"/>
                    <a:pt x="639" y="4772"/>
                  </a:cubicBezTo>
                  <a:cubicBezTo>
                    <a:pt x="669" y="4924"/>
                    <a:pt x="791" y="5046"/>
                    <a:pt x="913" y="5198"/>
                  </a:cubicBezTo>
                  <a:cubicBezTo>
                    <a:pt x="1065" y="5380"/>
                    <a:pt x="1247" y="5593"/>
                    <a:pt x="1186" y="5866"/>
                  </a:cubicBezTo>
                  <a:cubicBezTo>
                    <a:pt x="1156" y="5988"/>
                    <a:pt x="1065" y="6079"/>
                    <a:pt x="1004" y="6140"/>
                  </a:cubicBezTo>
                  <a:cubicBezTo>
                    <a:pt x="913" y="6231"/>
                    <a:pt x="821" y="6322"/>
                    <a:pt x="730" y="6414"/>
                  </a:cubicBezTo>
                  <a:cubicBezTo>
                    <a:pt x="578" y="6535"/>
                    <a:pt x="426" y="6718"/>
                    <a:pt x="305" y="6870"/>
                  </a:cubicBezTo>
                  <a:cubicBezTo>
                    <a:pt x="92" y="7173"/>
                    <a:pt x="1" y="7477"/>
                    <a:pt x="62" y="7721"/>
                  </a:cubicBezTo>
                  <a:cubicBezTo>
                    <a:pt x="291" y="7728"/>
                    <a:pt x="523" y="7732"/>
                    <a:pt x="755" y="7732"/>
                  </a:cubicBezTo>
                  <a:cubicBezTo>
                    <a:pt x="1506" y="7732"/>
                    <a:pt x="2267" y="7692"/>
                    <a:pt x="3010" y="7599"/>
                  </a:cubicBezTo>
                  <a:lnTo>
                    <a:pt x="3071" y="7599"/>
                  </a:lnTo>
                  <a:lnTo>
                    <a:pt x="3071" y="7660"/>
                  </a:lnTo>
                  <a:cubicBezTo>
                    <a:pt x="3162" y="7903"/>
                    <a:pt x="3223" y="8146"/>
                    <a:pt x="3314" y="8359"/>
                  </a:cubicBezTo>
                  <a:lnTo>
                    <a:pt x="3375" y="8572"/>
                  </a:lnTo>
                  <a:cubicBezTo>
                    <a:pt x="3466" y="8541"/>
                    <a:pt x="3557" y="8541"/>
                    <a:pt x="3618" y="8541"/>
                  </a:cubicBezTo>
                  <a:cubicBezTo>
                    <a:pt x="3739" y="8511"/>
                    <a:pt x="3861" y="8511"/>
                    <a:pt x="4013" y="8480"/>
                  </a:cubicBezTo>
                  <a:cubicBezTo>
                    <a:pt x="4195" y="8480"/>
                    <a:pt x="4408" y="8480"/>
                    <a:pt x="4560" y="8420"/>
                  </a:cubicBezTo>
                  <a:cubicBezTo>
                    <a:pt x="4682" y="8359"/>
                    <a:pt x="4743" y="8329"/>
                    <a:pt x="4834" y="8268"/>
                  </a:cubicBezTo>
                  <a:cubicBezTo>
                    <a:pt x="4955" y="8146"/>
                    <a:pt x="5077" y="8055"/>
                    <a:pt x="5290" y="8055"/>
                  </a:cubicBezTo>
                  <a:cubicBezTo>
                    <a:pt x="5381" y="8055"/>
                    <a:pt x="5442" y="8085"/>
                    <a:pt x="5533" y="8116"/>
                  </a:cubicBezTo>
                  <a:lnTo>
                    <a:pt x="5533" y="8025"/>
                  </a:lnTo>
                  <a:cubicBezTo>
                    <a:pt x="5472" y="7599"/>
                    <a:pt x="5442" y="7173"/>
                    <a:pt x="5411" y="6748"/>
                  </a:cubicBezTo>
                  <a:lnTo>
                    <a:pt x="5411" y="6626"/>
                  </a:lnTo>
                  <a:cubicBezTo>
                    <a:pt x="5381" y="6201"/>
                    <a:pt x="5350" y="5775"/>
                    <a:pt x="5320" y="5350"/>
                  </a:cubicBezTo>
                  <a:cubicBezTo>
                    <a:pt x="5320" y="4894"/>
                    <a:pt x="5290" y="4438"/>
                    <a:pt x="5259" y="3982"/>
                  </a:cubicBezTo>
                  <a:lnTo>
                    <a:pt x="5259" y="3891"/>
                  </a:lnTo>
                  <a:cubicBezTo>
                    <a:pt x="5259" y="3708"/>
                    <a:pt x="5229" y="3496"/>
                    <a:pt x="5229" y="3283"/>
                  </a:cubicBezTo>
                  <a:cubicBezTo>
                    <a:pt x="5198" y="3222"/>
                    <a:pt x="5198" y="3161"/>
                    <a:pt x="5198" y="3100"/>
                  </a:cubicBezTo>
                  <a:lnTo>
                    <a:pt x="5138" y="2614"/>
                  </a:lnTo>
                  <a:cubicBezTo>
                    <a:pt x="5138" y="2553"/>
                    <a:pt x="5138" y="2462"/>
                    <a:pt x="5138" y="2401"/>
                  </a:cubicBezTo>
                  <a:cubicBezTo>
                    <a:pt x="5107" y="2249"/>
                    <a:pt x="5077" y="2097"/>
                    <a:pt x="5077" y="1945"/>
                  </a:cubicBezTo>
                  <a:cubicBezTo>
                    <a:pt x="5046" y="1854"/>
                    <a:pt x="5046" y="1763"/>
                    <a:pt x="5016" y="1702"/>
                  </a:cubicBezTo>
                  <a:cubicBezTo>
                    <a:pt x="5016" y="1550"/>
                    <a:pt x="4986" y="1398"/>
                    <a:pt x="4955" y="1277"/>
                  </a:cubicBezTo>
                  <a:cubicBezTo>
                    <a:pt x="4955" y="1186"/>
                    <a:pt x="4925" y="1094"/>
                    <a:pt x="4925" y="1003"/>
                  </a:cubicBezTo>
                  <a:cubicBezTo>
                    <a:pt x="4894" y="882"/>
                    <a:pt x="4864" y="730"/>
                    <a:pt x="4834" y="608"/>
                  </a:cubicBezTo>
                  <a:cubicBezTo>
                    <a:pt x="4803" y="517"/>
                    <a:pt x="4773" y="426"/>
                    <a:pt x="4773" y="334"/>
                  </a:cubicBezTo>
                  <a:cubicBezTo>
                    <a:pt x="4743" y="213"/>
                    <a:pt x="4712" y="91"/>
                    <a:pt x="4682"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8"/>
            <p:cNvSpPr/>
            <p:nvPr/>
          </p:nvSpPr>
          <p:spPr>
            <a:xfrm>
              <a:off x="2893368" y="2831871"/>
              <a:ext cx="279063" cy="446481"/>
            </a:xfrm>
            <a:custGeom>
              <a:rect b="b" l="l" r="r" t="t"/>
              <a:pathLst>
                <a:path extrusionOk="0" h="8998" w="5624">
                  <a:moveTo>
                    <a:pt x="3921" y="0"/>
                  </a:moveTo>
                  <a:cubicBezTo>
                    <a:pt x="3861" y="0"/>
                    <a:pt x="3800" y="0"/>
                    <a:pt x="3739" y="31"/>
                  </a:cubicBezTo>
                  <a:cubicBezTo>
                    <a:pt x="3253" y="92"/>
                    <a:pt x="2766" y="183"/>
                    <a:pt x="2280" y="304"/>
                  </a:cubicBezTo>
                  <a:cubicBezTo>
                    <a:pt x="1824" y="396"/>
                    <a:pt x="1338" y="487"/>
                    <a:pt x="851" y="578"/>
                  </a:cubicBezTo>
                  <a:cubicBezTo>
                    <a:pt x="578" y="608"/>
                    <a:pt x="335" y="639"/>
                    <a:pt x="0" y="639"/>
                  </a:cubicBezTo>
                  <a:cubicBezTo>
                    <a:pt x="31" y="760"/>
                    <a:pt x="61" y="882"/>
                    <a:pt x="91" y="973"/>
                  </a:cubicBezTo>
                  <a:cubicBezTo>
                    <a:pt x="122" y="1064"/>
                    <a:pt x="122" y="1186"/>
                    <a:pt x="152" y="1277"/>
                  </a:cubicBezTo>
                  <a:cubicBezTo>
                    <a:pt x="183" y="1399"/>
                    <a:pt x="213" y="1520"/>
                    <a:pt x="243" y="1642"/>
                  </a:cubicBezTo>
                  <a:cubicBezTo>
                    <a:pt x="243" y="1733"/>
                    <a:pt x="274" y="1855"/>
                    <a:pt x="304" y="1946"/>
                  </a:cubicBezTo>
                  <a:cubicBezTo>
                    <a:pt x="304" y="2067"/>
                    <a:pt x="335" y="2189"/>
                    <a:pt x="365" y="2341"/>
                  </a:cubicBezTo>
                  <a:cubicBezTo>
                    <a:pt x="365" y="2432"/>
                    <a:pt x="395" y="2523"/>
                    <a:pt x="395" y="2614"/>
                  </a:cubicBezTo>
                  <a:cubicBezTo>
                    <a:pt x="426" y="2736"/>
                    <a:pt x="426" y="2888"/>
                    <a:pt x="456" y="3010"/>
                  </a:cubicBezTo>
                  <a:lnTo>
                    <a:pt x="487" y="3283"/>
                  </a:lnTo>
                  <a:cubicBezTo>
                    <a:pt x="487" y="3435"/>
                    <a:pt x="517" y="3587"/>
                    <a:pt x="517" y="3709"/>
                  </a:cubicBezTo>
                  <a:cubicBezTo>
                    <a:pt x="517" y="3800"/>
                    <a:pt x="547" y="3891"/>
                    <a:pt x="547" y="3982"/>
                  </a:cubicBezTo>
                  <a:cubicBezTo>
                    <a:pt x="547" y="4134"/>
                    <a:pt x="578" y="4286"/>
                    <a:pt x="578" y="4438"/>
                  </a:cubicBezTo>
                  <a:cubicBezTo>
                    <a:pt x="578" y="4499"/>
                    <a:pt x="578" y="4590"/>
                    <a:pt x="608" y="4651"/>
                  </a:cubicBezTo>
                  <a:cubicBezTo>
                    <a:pt x="608" y="4833"/>
                    <a:pt x="608" y="5016"/>
                    <a:pt x="639" y="5168"/>
                  </a:cubicBezTo>
                  <a:cubicBezTo>
                    <a:pt x="639" y="5228"/>
                    <a:pt x="639" y="5289"/>
                    <a:pt x="639" y="5320"/>
                  </a:cubicBezTo>
                  <a:cubicBezTo>
                    <a:pt x="639" y="5563"/>
                    <a:pt x="669" y="5776"/>
                    <a:pt x="669" y="6019"/>
                  </a:cubicBezTo>
                  <a:cubicBezTo>
                    <a:pt x="669" y="6262"/>
                    <a:pt x="699" y="6475"/>
                    <a:pt x="699" y="6718"/>
                  </a:cubicBezTo>
                  <a:cubicBezTo>
                    <a:pt x="699" y="6779"/>
                    <a:pt x="699" y="6809"/>
                    <a:pt x="699" y="6839"/>
                  </a:cubicBezTo>
                  <a:cubicBezTo>
                    <a:pt x="730" y="7052"/>
                    <a:pt x="730" y="7265"/>
                    <a:pt x="760" y="7447"/>
                  </a:cubicBezTo>
                  <a:cubicBezTo>
                    <a:pt x="760" y="7508"/>
                    <a:pt x="760" y="7569"/>
                    <a:pt x="760" y="7630"/>
                  </a:cubicBezTo>
                  <a:cubicBezTo>
                    <a:pt x="760" y="7812"/>
                    <a:pt x="791" y="7994"/>
                    <a:pt x="791" y="8177"/>
                  </a:cubicBezTo>
                  <a:cubicBezTo>
                    <a:pt x="821" y="8268"/>
                    <a:pt x="821" y="8329"/>
                    <a:pt x="821" y="8390"/>
                  </a:cubicBezTo>
                  <a:cubicBezTo>
                    <a:pt x="851" y="8572"/>
                    <a:pt x="851" y="8724"/>
                    <a:pt x="882" y="8876"/>
                  </a:cubicBezTo>
                  <a:cubicBezTo>
                    <a:pt x="973" y="8937"/>
                    <a:pt x="1064" y="8998"/>
                    <a:pt x="1155" y="8998"/>
                  </a:cubicBezTo>
                  <a:cubicBezTo>
                    <a:pt x="1368" y="8998"/>
                    <a:pt x="1550" y="8937"/>
                    <a:pt x="1702" y="8815"/>
                  </a:cubicBezTo>
                  <a:lnTo>
                    <a:pt x="1338" y="7994"/>
                  </a:lnTo>
                  <a:lnTo>
                    <a:pt x="1399" y="7964"/>
                  </a:lnTo>
                  <a:cubicBezTo>
                    <a:pt x="2158" y="7812"/>
                    <a:pt x="2918" y="7660"/>
                    <a:pt x="3709" y="7569"/>
                  </a:cubicBezTo>
                  <a:cubicBezTo>
                    <a:pt x="4286" y="7508"/>
                    <a:pt x="4894" y="7447"/>
                    <a:pt x="5502" y="7417"/>
                  </a:cubicBezTo>
                  <a:cubicBezTo>
                    <a:pt x="5624" y="6991"/>
                    <a:pt x="5593" y="6535"/>
                    <a:pt x="5411" y="6140"/>
                  </a:cubicBezTo>
                  <a:cubicBezTo>
                    <a:pt x="5380" y="6080"/>
                    <a:pt x="5350" y="6049"/>
                    <a:pt x="5350" y="5988"/>
                  </a:cubicBezTo>
                  <a:cubicBezTo>
                    <a:pt x="5259" y="5836"/>
                    <a:pt x="5198" y="5684"/>
                    <a:pt x="5168" y="5502"/>
                  </a:cubicBezTo>
                  <a:cubicBezTo>
                    <a:pt x="5168" y="5350"/>
                    <a:pt x="5259" y="5198"/>
                    <a:pt x="5350" y="5076"/>
                  </a:cubicBezTo>
                  <a:cubicBezTo>
                    <a:pt x="5411" y="5046"/>
                    <a:pt x="5472" y="5016"/>
                    <a:pt x="5532" y="4985"/>
                  </a:cubicBezTo>
                  <a:cubicBezTo>
                    <a:pt x="5441" y="4681"/>
                    <a:pt x="5320" y="4377"/>
                    <a:pt x="5198" y="4073"/>
                  </a:cubicBezTo>
                  <a:cubicBezTo>
                    <a:pt x="4924" y="3253"/>
                    <a:pt x="4620" y="2432"/>
                    <a:pt x="4377" y="1611"/>
                  </a:cubicBezTo>
                  <a:lnTo>
                    <a:pt x="3921" y="0"/>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8"/>
            <p:cNvSpPr/>
            <p:nvPr/>
          </p:nvSpPr>
          <p:spPr>
            <a:xfrm>
              <a:off x="3093934" y="2827703"/>
              <a:ext cx="363566" cy="412243"/>
            </a:xfrm>
            <a:custGeom>
              <a:rect b="b" l="l" r="r" t="t"/>
              <a:pathLst>
                <a:path extrusionOk="0" h="8308" w="7327">
                  <a:moveTo>
                    <a:pt x="1570" y="1"/>
                  </a:moveTo>
                  <a:cubicBezTo>
                    <a:pt x="1308" y="1"/>
                    <a:pt x="1050" y="8"/>
                    <a:pt x="791" y="24"/>
                  </a:cubicBezTo>
                  <a:cubicBezTo>
                    <a:pt x="518" y="24"/>
                    <a:pt x="274" y="54"/>
                    <a:pt x="1" y="54"/>
                  </a:cubicBezTo>
                  <a:lnTo>
                    <a:pt x="457" y="1665"/>
                  </a:lnTo>
                  <a:cubicBezTo>
                    <a:pt x="700" y="2455"/>
                    <a:pt x="974" y="3276"/>
                    <a:pt x="1278" y="4097"/>
                  </a:cubicBezTo>
                  <a:cubicBezTo>
                    <a:pt x="1399" y="4431"/>
                    <a:pt x="1521" y="4796"/>
                    <a:pt x="1642" y="5130"/>
                  </a:cubicBezTo>
                  <a:lnTo>
                    <a:pt x="1673" y="5221"/>
                  </a:lnTo>
                  <a:lnTo>
                    <a:pt x="1582" y="5221"/>
                  </a:lnTo>
                  <a:cubicBezTo>
                    <a:pt x="1564" y="5215"/>
                    <a:pt x="1548" y="5213"/>
                    <a:pt x="1533" y="5213"/>
                  </a:cubicBezTo>
                  <a:cubicBezTo>
                    <a:pt x="1468" y="5213"/>
                    <a:pt x="1424" y="5257"/>
                    <a:pt x="1399" y="5282"/>
                  </a:cubicBezTo>
                  <a:cubicBezTo>
                    <a:pt x="1308" y="5343"/>
                    <a:pt x="1278" y="5464"/>
                    <a:pt x="1278" y="5586"/>
                  </a:cubicBezTo>
                  <a:cubicBezTo>
                    <a:pt x="1278" y="5738"/>
                    <a:pt x="1338" y="5860"/>
                    <a:pt x="1430" y="6012"/>
                  </a:cubicBezTo>
                  <a:cubicBezTo>
                    <a:pt x="1430" y="6072"/>
                    <a:pt x="1460" y="6103"/>
                    <a:pt x="1490" y="6164"/>
                  </a:cubicBezTo>
                  <a:cubicBezTo>
                    <a:pt x="1521" y="6285"/>
                    <a:pt x="1582" y="6376"/>
                    <a:pt x="1582" y="6498"/>
                  </a:cubicBezTo>
                  <a:lnTo>
                    <a:pt x="1612" y="6589"/>
                  </a:lnTo>
                  <a:cubicBezTo>
                    <a:pt x="1612" y="6680"/>
                    <a:pt x="1642" y="6771"/>
                    <a:pt x="1642" y="6863"/>
                  </a:cubicBezTo>
                  <a:cubicBezTo>
                    <a:pt x="1642" y="6893"/>
                    <a:pt x="1642" y="6954"/>
                    <a:pt x="1642" y="6984"/>
                  </a:cubicBezTo>
                  <a:cubicBezTo>
                    <a:pt x="1642" y="7045"/>
                    <a:pt x="1642" y="7136"/>
                    <a:pt x="1642" y="7197"/>
                  </a:cubicBezTo>
                  <a:cubicBezTo>
                    <a:pt x="1642" y="7258"/>
                    <a:pt x="1612" y="7319"/>
                    <a:pt x="1612" y="7379"/>
                  </a:cubicBezTo>
                  <a:cubicBezTo>
                    <a:pt x="1582" y="7440"/>
                    <a:pt x="1582" y="7471"/>
                    <a:pt x="1582" y="7501"/>
                  </a:cubicBezTo>
                  <a:lnTo>
                    <a:pt x="1612" y="7592"/>
                  </a:lnTo>
                  <a:cubicBezTo>
                    <a:pt x="1642" y="7623"/>
                    <a:pt x="1673" y="7653"/>
                    <a:pt x="1673" y="7714"/>
                  </a:cubicBezTo>
                  <a:cubicBezTo>
                    <a:pt x="1703" y="7744"/>
                    <a:pt x="1733" y="7805"/>
                    <a:pt x="1764" y="7866"/>
                  </a:cubicBezTo>
                  <a:cubicBezTo>
                    <a:pt x="1885" y="8060"/>
                    <a:pt x="2163" y="8119"/>
                    <a:pt x="2440" y="8119"/>
                  </a:cubicBezTo>
                  <a:cubicBezTo>
                    <a:pt x="2509" y="8119"/>
                    <a:pt x="2578" y="8115"/>
                    <a:pt x="2645" y="8109"/>
                  </a:cubicBezTo>
                  <a:lnTo>
                    <a:pt x="5138" y="7926"/>
                  </a:lnTo>
                  <a:cubicBezTo>
                    <a:pt x="5199" y="7896"/>
                    <a:pt x="5229" y="7896"/>
                    <a:pt x="5290" y="7896"/>
                  </a:cubicBezTo>
                  <a:lnTo>
                    <a:pt x="5411" y="7896"/>
                  </a:lnTo>
                  <a:lnTo>
                    <a:pt x="5442" y="7926"/>
                  </a:lnTo>
                  <a:lnTo>
                    <a:pt x="5563" y="7926"/>
                  </a:lnTo>
                  <a:cubicBezTo>
                    <a:pt x="5655" y="7987"/>
                    <a:pt x="5746" y="8048"/>
                    <a:pt x="5837" y="8139"/>
                  </a:cubicBezTo>
                  <a:cubicBezTo>
                    <a:pt x="5867" y="8170"/>
                    <a:pt x="5898" y="8200"/>
                    <a:pt x="5958" y="8230"/>
                  </a:cubicBezTo>
                  <a:cubicBezTo>
                    <a:pt x="6035" y="8269"/>
                    <a:pt x="6124" y="8307"/>
                    <a:pt x="6195" y="8307"/>
                  </a:cubicBezTo>
                  <a:cubicBezTo>
                    <a:pt x="6236" y="8307"/>
                    <a:pt x="6271" y="8294"/>
                    <a:pt x="6293" y="8261"/>
                  </a:cubicBezTo>
                  <a:cubicBezTo>
                    <a:pt x="6384" y="8170"/>
                    <a:pt x="6354" y="8048"/>
                    <a:pt x="6323" y="7896"/>
                  </a:cubicBezTo>
                  <a:cubicBezTo>
                    <a:pt x="6293" y="7744"/>
                    <a:pt x="6232" y="7531"/>
                    <a:pt x="6384" y="7410"/>
                  </a:cubicBezTo>
                  <a:cubicBezTo>
                    <a:pt x="6445" y="7349"/>
                    <a:pt x="6566" y="7319"/>
                    <a:pt x="6627" y="7319"/>
                  </a:cubicBezTo>
                  <a:lnTo>
                    <a:pt x="6840" y="7288"/>
                  </a:lnTo>
                  <a:cubicBezTo>
                    <a:pt x="6749" y="7075"/>
                    <a:pt x="6658" y="6863"/>
                    <a:pt x="6597" y="6680"/>
                  </a:cubicBezTo>
                  <a:lnTo>
                    <a:pt x="6597" y="6650"/>
                  </a:lnTo>
                  <a:cubicBezTo>
                    <a:pt x="6688" y="6437"/>
                    <a:pt x="6779" y="6224"/>
                    <a:pt x="6840" y="6042"/>
                  </a:cubicBezTo>
                  <a:cubicBezTo>
                    <a:pt x="6931" y="5829"/>
                    <a:pt x="7022" y="5647"/>
                    <a:pt x="7083" y="5434"/>
                  </a:cubicBezTo>
                  <a:cubicBezTo>
                    <a:pt x="7114" y="5373"/>
                    <a:pt x="7114" y="5282"/>
                    <a:pt x="7114" y="5191"/>
                  </a:cubicBezTo>
                  <a:cubicBezTo>
                    <a:pt x="7144" y="5069"/>
                    <a:pt x="7144" y="4948"/>
                    <a:pt x="7174" y="4857"/>
                  </a:cubicBezTo>
                  <a:cubicBezTo>
                    <a:pt x="7205" y="4796"/>
                    <a:pt x="7266" y="4735"/>
                    <a:pt x="7326" y="4674"/>
                  </a:cubicBezTo>
                  <a:cubicBezTo>
                    <a:pt x="7266" y="4644"/>
                    <a:pt x="7205" y="4583"/>
                    <a:pt x="7144" y="4522"/>
                  </a:cubicBezTo>
                  <a:lnTo>
                    <a:pt x="7114" y="4492"/>
                  </a:lnTo>
                  <a:cubicBezTo>
                    <a:pt x="7053" y="4431"/>
                    <a:pt x="6992" y="4370"/>
                    <a:pt x="6931" y="4309"/>
                  </a:cubicBezTo>
                  <a:cubicBezTo>
                    <a:pt x="6870" y="4218"/>
                    <a:pt x="6840" y="4097"/>
                    <a:pt x="6810" y="4005"/>
                  </a:cubicBezTo>
                  <a:cubicBezTo>
                    <a:pt x="6779" y="3975"/>
                    <a:pt x="6779" y="3914"/>
                    <a:pt x="6749" y="3884"/>
                  </a:cubicBezTo>
                  <a:cubicBezTo>
                    <a:pt x="6506" y="3306"/>
                    <a:pt x="6019" y="2972"/>
                    <a:pt x="5472" y="2577"/>
                  </a:cubicBezTo>
                  <a:cubicBezTo>
                    <a:pt x="4986" y="2243"/>
                    <a:pt x="4500" y="1878"/>
                    <a:pt x="4226" y="1331"/>
                  </a:cubicBezTo>
                  <a:lnTo>
                    <a:pt x="4165" y="1239"/>
                  </a:lnTo>
                  <a:cubicBezTo>
                    <a:pt x="4104" y="1118"/>
                    <a:pt x="4044" y="996"/>
                    <a:pt x="3922" y="905"/>
                  </a:cubicBezTo>
                  <a:cubicBezTo>
                    <a:pt x="3861" y="875"/>
                    <a:pt x="3770" y="844"/>
                    <a:pt x="3679" y="844"/>
                  </a:cubicBezTo>
                  <a:lnTo>
                    <a:pt x="3557" y="814"/>
                  </a:lnTo>
                  <a:cubicBezTo>
                    <a:pt x="3375" y="784"/>
                    <a:pt x="3253" y="723"/>
                    <a:pt x="3192" y="601"/>
                  </a:cubicBezTo>
                  <a:cubicBezTo>
                    <a:pt x="3162" y="510"/>
                    <a:pt x="3192" y="388"/>
                    <a:pt x="3253" y="297"/>
                  </a:cubicBezTo>
                  <a:lnTo>
                    <a:pt x="3314" y="267"/>
                  </a:lnTo>
                  <a:cubicBezTo>
                    <a:pt x="3284" y="206"/>
                    <a:pt x="3253" y="115"/>
                    <a:pt x="3223" y="54"/>
                  </a:cubicBezTo>
                  <a:lnTo>
                    <a:pt x="3192" y="54"/>
                  </a:lnTo>
                  <a:cubicBezTo>
                    <a:pt x="2919" y="24"/>
                    <a:pt x="2676" y="24"/>
                    <a:pt x="2402" y="24"/>
                  </a:cubicBezTo>
                  <a:lnTo>
                    <a:pt x="2372" y="24"/>
                  </a:lnTo>
                  <a:cubicBezTo>
                    <a:pt x="2098" y="8"/>
                    <a:pt x="1832" y="1"/>
                    <a:pt x="1570"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8"/>
            <p:cNvSpPr/>
            <p:nvPr/>
          </p:nvSpPr>
          <p:spPr>
            <a:xfrm>
              <a:off x="3256838" y="2777884"/>
              <a:ext cx="387681" cy="277227"/>
            </a:xfrm>
            <a:custGeom>
              <a:rect b="b" l="l" r="r" t="t"/>
              <a:pathLst>
                <a:path extrusionOk="0" h="5587" w="7813">
                  <a:moveTo>
                    <a:pt x="3190" y="0"/>
                  </a:moveTo>
                  <a:cubicBezTo>
                    <a:pt x="3026" y="0"/>
                    <a:pt x="2851" y="50"/>
                    <a:pt x="2675" y="116"/>
                  </a:cubicBezTo>
                  <a:cubicBezTo>
                    <a:pt x="2584" y="116"/>
                    <a:pt x="2493" y="146"/>
                    <a:pt x="2432" y="177"/>
                  </a:cubicBezTo>
                  <a:cubicBezTo>
                    <a:pt x="2308" y="212"/>
                    <a:pt x="2173" y="227"/>
                    <a:pt x="2039" y="227"/>
                  </a:cubicBezTo>
                  <a:cubicBezTo>
                    <a:pt x="1945" y="227"/>
                    <a:pt x="1852" y="220"/>
                    <a:pt x="1764" y="207"/>
                  </a:cubicBezTo>
                  <a:lnTo>
                    <a:pt x="1642" y="207"/>
                  </a:lnTo>
                  <a:cubicBezTo>
                    <a:pt x="1561" y="207"/>
                    <a:pt x="1493" y="193"/>
                    <a:pt x="1421" y="193"/>
                  </a:cubicBezTo>
                  <a:cubicBezTo>
                    <a:pt x="1385" y="193"/>
                    <a:pt x="1348" y="197"/>
                    <a:pt x="1308" y="207"/>
                  </a:cubicBezTo>
                  <a:cubicBezTo>
                    <a:pt x="1156" y="237"/>
                    <a:pt x="973" y="329"/>
                    <a:pt x="852" y="420"/>
                  </a:cubicBezTo>
                  <a:cubicBezTo>
                    <a:pt x="700" y="541"/>
                    <a:pt x="517" y="724"/>
                    <a:pt x="365" y="876"/>
                  </a:cubicBezTo>
                  <a:cubicBezTo>
                    <a:pt x="305" y="936"/>
                    <a:pt x="244" y="997"/>
                    <a:pt x="183" y="1058"/>
                  </a:cubicBezTo>
                  <a:lnTo>
                    <a:pt x="92" y="1058"/>
                  </a:lnTo>
                  <a:lnTo>
                    <a:pt x="92" y="1088"/>
                  </a:lnTo>
                  <a:cubicBezTo>
                    <a:pt x="122" y="1149"/>
                    <a:pt x="153" y="1210"/>
                    <a:pt x="213" y="1271"/>
                  </a:cubicBezTo>
                  <a:lnTo>
                    <a:pt x="365" y="1484"/>
                  </a:lnTo>
                  <a:lnTo>
                    <a:pt x="365" y="1484"/>
                  </a:lnTo>
                  <a:lnTo>
                    <a:pt x="122" y="1392"/>
                  </a:lnTo>
                  <a:lnTo>
                    <a:pt x="92" y="1392"/>
                  </a:lnTo>
                  <a:lnTo>
                    <a:pt x="61" y="1423"/>
                  </a:lnTo>
                  <a:cubicBezTo>
                    <a:pt x="31" y="1453"/>
                    <a:pt x="1" y="1514"/>
                    <a:pt x="31" y="1544"/>
                  </a:cubicBezTo>
                  <a:cubicBezTo>
                    <a:pt x="61" y="1636"/>
                    <a:pt x="213" y="1696"/>
                    <a:pt x="305" y="1696"/>
                  </a:cubicBezTo>
                  <a:lnTo>
                    <a:pt x="396" y="1727"/>
                  </a:lnTo>
                  <a:cubicBezTo>
                    <a:pt x="487" y="1727"/>
                    <a:pt x="609" y="1757"/>
                    <a:pt x="700" y="1818"/>
                  </a:cubicBezTo>
                  <a:cubicBezTo>
                    <a:pt x="852" y="1909"/>
                    <a:pt x="943" y="2061"/>
                    <a:pt x="1004" y="2213"/>
                  </a:cubicBezTo>
                  <a:lnTo>
                    <a:pt x="1034" y="2304"/>
                  </a:lnTo>
                  <a:cubicBezTo>
                    <a:pt x="1308" y="2791"/>
                    <a:pt x="1794" y="3155"/>
                    <a:pt x="2280" y="3490"/>
                  </a:cubicBezTo>
                  <a:cubicBezTo>
                    <a:pt x="2797" y="3854"/>
                    <a:pt x="3344" y="4250"/>
                    <a:pt x="3587" y="4827"/>
                  </a:cubicBezTo>
                  <a:cubicBezTo>
                    <a:pt x="3587" y="4888"/>
                    <a:pt x="3618" y="4918"/>
                    <a:pt x="3618" y="4979"/>
                  </a:cubicBezTo>
                  <a:cubicBezTo>
                    <a:pt x="3679" y="5070"/>
                    <a:pt x="3709" y="5161"/>
                    <a:pt x="3739" y="5222"/>
                  </a:cubicBezTo>
                  <a:cubicBezTo>
                    <a:pt x="3770" y="5283"/>
                    <a:pt x="3800" y="5313"/>
                    <a:pt x="3831" y="5344"/>
                  </a:cubicBezTo>
                  <a:lnTo>
                    <a:pt x="3891" y="5374"/>
                  </a:lnTo>
                  <a:lnTo>
                    <a:pt x="3952" y="5435"/>
                  </a:lnTo>
                  <a:lnTo>
                    <a:pt x="3983" y="5465"/>
                  </a:lnTo>
                  <a:lnTo>
                    <a:pt x="4074" y="5526"/>
                  </a:lnTo>
                  <a:lnTo>
                    <a:pt x="4104" y="5557"/>
                  </a:lnTo>
                  <a:lnTo>
                    <a:pt x="4165" y="5587"/>
                  </a:lnTo>
                  <a:lnTo>
                    <a:pt x="4195" y="5526"/>
                  </a:lnTo>
                  <a:cubicBezTo>
                    <a:pt x="4256" y="5374"/>
                    <a:pt x="4195" y="5222"/>
                    <a:pt x="4165" y="5101"/>
                  </a:cubicBezTo>
                  <a:cubicBezTo>
                    <a:pt x="4104" y="4918"/>
                    <a:pt x="4043" y="4705"/>
                    <a:pt x="4438" y="4554"/>
                  </a:cubicBezTo>
                  <a:cubicBezTo>
                    <a:pt x="4514" y="4508"/>
                    <a:pt x="4590" y="4493"/>
                    <a:pt x="4663" y="4493"/>
                  </a:cubicBezTo>
                  <a:cubicBezTo>
                    <a:pt x="4735" y="4493"/>
                    <a:pt x="4803" y="4508"/>
                    <a:pt x="4864" y="4523"/>
                  </a:cubicBezTo>
                  <a:cubicBezTo>
                    <a:pt x="4925" y="4538"/>
                    <a:pt x="4978" y="4546"/>
                    <a:pt x="5027" y="4546"/>
                  </a:cubicBezTo>
                  <a:cubicBezTo>
                    <a:pt x="5077" y="4546"/>
                    <a:pt x="5122" y="4538"/>
                    <a:pt x="5168" y="4523"/>
                  </a:cubicBezTo>
                  <a:cubicBezTo>
                    <a:pt x="5290" y="4493"/>
                    <a:pt x="5350" y="4432"/>
                    <a:pt x="5411" y="4341"/>
                  </a:cubicBezTo>
                  <a:cubicBezTo>
                    <a:pt x="5472" y="4280"/>
                    <a:pt x="5502" y="4219"/>
                    <a:pt x="5563" y="4189"/>
                  </a:cubicBezTo>
                  <a:cubicBezTo>
                    <a:pt x="5654" y="4098"/>
                    <a:pt x="5776" y="4037"/>
                    <a:pt x="5867" y="3946"/>
                  </a:cubicBezTo>
                  <a:cubicBezTo>
                    <a:pt x="6080" y="3794"/>
                    <a:pt x="6262" y="3672"/>
                    <a:pt x="6384" y="3459"/>
                  </a:cubicBezTo>
                  <a:cubicBezTo>
                    <a:pt x="6445" y="3368"/>
                    <a:pt x="6475" y="3216"/>
                    <a:pt x="6505" y="3064"/>
                  </a:cubicBezTo>
                  <a:cubicBezTo>
                    <a:pt x="6536" y="2912"/>
                    <a:pt x="6597" y="2760"/>
                    <a:pt x="6657" y="2639"/>
                  </a:cubicBezTo>
                  <a:cubicBezTo>
                    <a:pt x="6840" y="2365"/>
                    <a:pt x="6961" y="2335"/>
                    <a:pt x="7144" y="2243"/>
                  </a:cubicBezTo>
                  <a:cubicBezTo>
                    <a:pt x="7235" y="2213"/>
                    <a:pt x="7326" y="2183"/>
                    <a:pt x="7448" y="2122"/>
                  </a:cubicBezTo>
                  <a:cubicBezTo>
                    <a:pt x="7691" y="1970"/>
                    <a:pt x="7721" y="1879"/>
                    <a:pt x="7812" y="1696"/>
                  </a:cubicBezTo>
                  <a:lnTo>
                    <a:pt x="6019" y="754"/>
                  </a:lnTo>
                  <a:cubicBezTo>
                    <a:pt x="5696" y="605"/>
                    <a:pt x="5394" y="456"/>
                    <a:pt x="5095" y="456"/>
                  </a:cubicBezTo>
                  <a:cubicBezTo>
                    <a:pt x="5028" y="456"/>
                    <a:pt x="4961" y="464"/>
                    <a:pt x="4894" y="481"/>
                  </a:cubicBezTo>
                  <a:cubicBezTo>
                    <a:pt x="4773" y="511"/>
                    <a:pt x="4682" y="572"/>
                    <a:pt x="4560" y="632"/>
                  </a:cubicBezTo>
                  <a:cubicBezTo>
                    <a:pt x="4499" y="693"/>
                    <a:pt x="4408" y="724"/>
                    <a:pt x="4347" y="754"/>
                  </a:cubicBezTo>
                  <a:cubicBezTo>
                    <a:pt x="4279" y="788"/>
                    <a:pt x="4145" y="831"/>
                    <a:pt x="4003" y="831"/>
                  </a:cubicBezTo>
                  <a:cubicBezTo>
                    <a:pt x="3890" y="831"/>
                    <a:pt x="3773" y="804"/>
                    <a:pt x="3679" y="724"/>
                  </a:cubicBezTo>
                  <a:lnTo>
                    <a:pt x="3587" y="693"/>
                  </a:lnTo>
                  <a:lnTo>
                    <a:pt x="3679" y="632"/>
                  </a:lnTo>
                  <a:cubicBezTo>
                    <a:pt x="3770" y="541"/>
                    <a:pt x="3770" y="450"/>
                    <a:pt x="3739" y="359"/>
                  </a:cubicBezTo>
                  <a:cubicBezTo>
                    <a:pt x="3709" y="207"/>
                    <a:pt x="3527" y="55"/>
                    <a:pt x="3375" y="25"/>
                  </a:cubicBezTo>
                  <a:cubicBezTo>
                    <a:pt x="3315" y="8"/>
                    <a:pt x="3253" y="0"/>
                    <a:pt x="3190"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8"/>
            <p:cNvSpPr/>
            <p:nvPr/>
          </p:nvSpPr>
          <p:spPr>
            <a:xfrm>
              <a:off x="2968792" y="3196881"/>
              <a:ext cx="675725" cy="511334"/>
            </a:xfrm>
            <a:custGeom>
              <a:rect b="b" l="l" r="r" t="t"/>
              <a:pathLst>
                <a:path extrusionOk="0" h="10305" w="13618">
                  <a:moveTo>
                    <a:pt x="9423" y="0"/>
                  </a:moveTo>
                  <a:lnTo>
                    <a:pt x="9180" y="31"/>
                  </a:lnTo>
                  <a:cubicBezTo>
                    <a:pt x="9119" y="61"/>
                    <a:pt x="9028" y="61"/>
                    <a:pt x="8997" y="91"/>
                  </a:cubicBezTo>
                  <a:cubicBezTo>
                    <a:pt x="8906" y="152"/>
                    <a:pt x="8936" y="274"/>
                    <a:pt x="8967" y="426"/>
                  </a:cubicBezTo>
                  <a:cubicBezTo>
                    <a:pt x="8997" y="608"/>
                    <a:pt x="9058" y="790"/>
                    <a:pt x="8936" y="912"/>
                  </a:cubicBezTo>
                  <a:cubicBezTo>
                    <a:pt x="8906" y="942"/>
                    <a:pt x="8845" y="973"/>
                    <a:pt x="8815" y="973"/>
                  </a:cubicBezTo>
                  <a:lnTo>
                    <a:pt x="8784" y="1003"/>
                  </a:lnTo>
                  <a:lnTo>
                    <a:pt x="8693" y="1003"/>
                  </a:lnTo>
                  <a:lnTo>
                    <a:pt x="8572" y="973"/>
                  </a:lnTo>
                  <a:lnTo>
                    <a:pt x="8541" y="973"/>
                  </a:lnTo>
                  <a:cubicBezTo>
                    <a:pt x="8480" y="942"/>
                    <a:pt x="8450" y="912"/>
                    <a:pt x="8389" y="912"/>
                  </a:cubicBezTo>
                  <a:cubicBezTo>
                    <a:pt x="8359" y="882"/>
                    <a:pt x="8298" y="821"/>
                    <a:pt x="8268" y="790"/>
                  </a:cubicBezTo>
                  <a:cubicBezTo>
                    <a:pt x="8207" y="730"/>
                    <a:pt x="8116" y="669"/>
                    <a:pt x="8025" y="638"/>
                  </a:cubicBezTo>
                  <a:cubicBezTo>
                    <a:pt x="7979" y="608"/>
                    <a:pt x="7918" y="600"/>
                    <a:pt x="7854" y="600"/>
                  </a:cubicBezTo>
                  <a:cubicBezTo>
                    <a:pt x="7789" y="600"/>
                    <a:pt x="7721" y="608"/>
                    <a:pt x="7660" y="608"/>
                  </a:cubicBezTo>
                  <a:lnTo>
                    <a:pt x="5198" y="790"/>
                  </a:lnTo>
                  <a:cubicBezTo>
                    <a:pt x="5113" y="797"/>
                    <a:pt x="5024" y="803"/>
                    <a:pt x="4934" y="803"/>
                  </a:cubicBezTo>
                  <a:cubicBezTo>
                    <a:pt x="4635" y="803"/>
                    <a:pt x="4328" y="743"/>
                    <a:pt x="4164" y="486"/>
                  </a:cubicBezTo>
                  <a:cubicBezTo>
                    <a:pt x="4134" y="426"/>
                    <a:pt x="4104" y="365"/>
                    <a:pt x="4073" y="304"/>
                  </a:cubicBezTo>
                  <a:cubicBezTo>
                    <a:pt x="4073" y="274"/>
                    <a:pt x="4043" y="243"/>
                    <a:pt x="4043" y="213"/>
                  </a:cubicBezTo>
                  <a:lnTo>
                    <a:pt x="4012" y="213"/>
                  </a:lnTo>
                  <a:cubicBezTo>
                    <a:pt x="2675" y="243"/>
                    <a:pt x="1307" y="426"/>
                    <a:pt x="0" y="730"/>
                  </a:cubicBezTo>
                  <a:lnTo>
                    <a:pt x="274" y="1368"/>
                  </a:lnTo>
                  <a:lnTo>
                    <a:pt x="365" y="1307"/>
                  </a:lnTo>
                  <a:lnTo>
                    <a:pt x="395" y="1277"/>
                  </a:lnTo>
                  <a:lnTo>
                    <a:pt x="456" y="1277"/>
                  </a:lnTo>
                  <a:lnTo>
                    <a:pt x="517" y="1307"/>
                  </a:lnTo>
                  <a:cubicBezTo>
                    <a:pt x="608" y="1368"/>
                    <a:pt x="821" y="1429"/>
                    <a:pt x="882" y="1429"/>
                  </a:cubicBezTo>
                  <a:cubicBezTo>
                    <a:pt x="942" y="1429"/>
                    <a:pt x="1003" y="1338"/>
                    <a:pt x="1094" y="1277"/>
                  </a:cubicBezTo>
                  <a:cubicBezTo>
                    <a:pt x="1155" y="1186"/>
                    <a:pt x="1216" y="1094"/>
                    <a:pt x="1338" y="1094"/>
                  </a:cubicBezTo>
                  <a:cubicBezTo>
                    <a:pt x="1371" y="1083"/>
                    <a:pt x="1405" y="1078"/>
                    <a:pt x="1441" y="1078"/>
                  </a:cubicBezTo>
                  <a:cubicBezTo>
                    <a:pt x="1597" y="1078"/>
                    <a:pt x="1766" y="1177"/>
                    <a:pt x="1915" y="1277"/>
                  </a:cubicBezTo>
                  <a:cubicBezTo>
                    <a:pt x="2037" y="1338"/>
                    <a:pt x="2158" y="1398"/>
                    <a:pt x="2249" y="1429"/>
                  </a:cubicBezTo>
                  <a:cubicBezTo>
                    <a:pt x="2341" y="1459"/>
                    <a:pt x="2401" y="1459"/>
                    <a:pt x="2493" y="1459"/>
                  </a:cubicBezTo>
                  <a:cubicBezTo>
                    <a:pt x="2537" y="1448"/>
                    <a:pt x="2586" y="1441"/>
                    <a:pt x="2635" y="1441"/>
                  </a:cubicBezTo>
                  <a:cubicBezTo>
                    <a:pt x="2721" y="1441"/>
                    <a:pt x="2811" y="1462"/>
                    <a:pt x="2888" y="1520"/>
                  </a:cubicBezTo>
                  <a:cubicBezTo>
                    <a:pt x="2979" y="1581"/>
                    <a:pt x="3040" y="1702"/>
                    <a:pt x="3100" y="1824"/>
                  </a:cubicBezTo>
                  <a:cubicBezTo>
                    <a:pt x="3161" y="1945"/>
                    <a:pt x="3222" y="2097"/>
                    <a:pt x="3313" y="2158"/>
                  </a:cubicBezTo>
                  <a:cubicBezTo>
                    <a:pt x="3393" y="2212"/>
                    <a:pt x="3479" y="2234"/>
                    <a:pt x="3567" y="2234"/>
                  </a:cubicBezTo>
                  <a:cubicBezTo>
                    <a:pt x="3780" y="2234"/>
                    <a:pt x="4010" y="2105"/>
                    <a:pt x="4225" y="1976"/>
                  </a:cubicBezTo>
                  <a:cubicBezTo>
                    <a:pt x="4255" y="1945"/>
                    <a:pt x="4316" y="1915"/>
                    <a:pt x="4347" y="1915"/>
                  </a:cubicBezTo>
                  <a:lnTo>
                    <a:pt x="4377" y="1915"/>
                  </a:lnTo>
                  <a:cubicBezTo>
                    <a:pt x="4651" y="1915"/>
                    <a:pt x="4833" y="1763"/>
                    <a:pt x="5015" y="1611"/>
                  </a:cubicBezTo>
                  <a:cubicBezTo>
                    <a:pt x="5167" y="1490"/>
                    <a:pt x="5350" y="1368"/>
                    <a:pt x="5532" y="1338"/>
                  </a:cubicBezTo>
                  <a:cubicBezTo>
                    <a:pt x="5745" y="1338"/>
                    <a:pt x="5836" y="1398"/>
                    <a:pt x="5897" y="1490"/>
                  </a:cubicBezTo>
                  <a:cubicBezTo>
                    <a:pt x="5958" y="1520"/>
                    <a:pt x="5988" y="1550"/>
                    <a:pt x="6049" y="1581"/>
                  </a:cubicBezTo>
                  <a:cubicBezTo>
                    <a:pt x="6383" y="1763"/>
                    <a:pt x="6474" y="1885"/>
                    <a:pt x="6596" y="2067"/>
                  </a:cubicBezTo>
                  <a:cubicBezTo>
                    <a:pt x="6657" y="2158"/>
                    <a:pt x="6718" y="2280"/>
                    <a:pt x="6839" y="2401"/>
                  </a:cubicBezTo>
                  <a:cubicBezTo>
                    <a:pt x="7022" y="2584"/>
                    <a:pt x="7143" y="2614"/>
                    <a:pt x="7356" y="2675"/>
                  </a:cubicBezTo>
                  <a:cubicBezTo>
                    <a:pt x="7417" y="2675"/>
                    <a:pt x="7508" y="2705"/>
                    <a:pt x="7599" y="2736"/>
                  </a:cubicBezTo>
                  <a:cubicBezTo>
                    <a:pt x="8085" y="2888"/>
                    <a:pt x="8116" y="3009"/>
                    <a:pt x="8207" y="3435"/>
                  </a:cubicBezTo>
                  <a:cubicBezTo>
                    <a:pt x="8207" y="3496"/>
                    <a:pt x="8237" y="3526"/>
                    <a:pt x="8237" y="3587"/>
                  </a:cubicBezTo>
                  <a:cubicBezTo>
                    <a:pt x="8268" y="3769"/>
                    <a:pt x="8359" y="3891"/>
                    <a:pt x="8450" y="4043"/>
                  </a:cubicBezTo>
                  <a:cubicBezTo>
                    <a:pt x="8541" y="4195"/>
                    <a:pt x="8632" y="4377"/>
                    <a:pt x="8663" y="4529"/>
                  </a:cubicBezTo>
                  <a:cubicBezTo>
                    <a:pt x="8693" y="4681"/>
                    <a:pt x="8663" y="4803"/>
                    <a:pt x="8602" y="4924"/>
                  </a:cubicBezTo>
                  <a:cubicBezTo>
                    <a:pt x="8572" y="5046"/>
                    <a:pt x="8541" y="5167"/>
                    <a:pt x="8602" y="5350"/>
                  </a:cubicBezTo>
                  <a:cubicBezTo>
                    <a:pt x="8688" y="5522"/>
                    <a:pt x="9178" y="5963"/>
                    <a:pt x="9464" y="5963"/>
                  </a:cubicBezTo>
                  <a:cubicBezTo>
                    <a:pt x="9481" y="5963"/>
                    <a:pt x="9498" y="5961"/>
                    <a:pt x="9514" y="5958"/>
                  </a:cubicBezTo>
                  <a:cubicBezTo>
                    <a:pt x="9544" y="5958"/>
                    <a:pt x="9636" y="5927"/>
                    <a:pt x="9636" y="5775"/>
                  </a:cubicBezTo>
                  <a:lnTo>
                    <a:pt x="9696" y="5471"/>
                  </a:lnTo>
                  <a:lnTo>
                    <a:pt x="9788" y="5775"/>
                  </a:lnTo>
                  <a:cubicBezTo>
                    <a:pt x="9848" y="6018"/>
                    <a:pt x="9909" y="6322"/>
                    <a:pt x="10000" y="6657"/>
                  </a:cubicBezTo>
                  <a:cubicBezTo>
                    <a:pt x="10122" y="7356"/>
                    <a:pt x="10304" y="8177"/>
                    <a:pt x="10639" y="8541"/>
                  </a:cubicBezTo>
                  <a:cubicBezTo>
                    <a:pt x="10699" y="8602"/>
                    <a:pt x="10821" y="8663"/>
                    <a:pt x="10943" y="8724"/>
                  </a:cubicBezTo>
                  <a:cubicBezTo>
                    <a:pt x="11034" y="8784"/>
                    <a:pt x="11155" y="8815"/>
                    <a:pt x="11247" y="8906"/>
                  </a:cubicBezTo>
                  <a:cubicBezTo>
                    <a:pt x="11520" y="9119"/>
                    <a:pt x="11642" y="9362"/>
                    <a:pt x="11763" y="9666"/>
                  </a:cubicBezTo>
                  <a:cubicBezTo>
                    <a:pt x="11854" y="9818"/>
                    <a:pt x="11885" y="9970"/>
                    <a:pt x="11915" y="10061"/>
                  </a:cubicBezTo>
                  <a:cubicBezTo>
                    <a:pt x="11989" y="10228"/>
                    <a:pt x="12007" y="10304"/>
                    <a:pt x="12133" y="10304"/>
                  </a:cubicBezTo>
                  <a:cubicBezTo>
                    <a:pt x="12214" y="10304"/>
                    <a:pt x="12340" y="10273"/>
                    <a:pt x="12554" y="10213"/>
                  </a:cubicBezTo>
                  <a:cubicBezTo>
                    <a:pt x="12675" y="10183"/>
                    <a:pt x="12766" y="10152"/>
                    <a:pt x="12857" y="10122"/>
                  </a:cubicBezTo>
                  <a:cubicBezTo>
                    <a:pt x="13222" y="10061"/>
                    <a:pt x="13313" y="10031"/>
                    <a:pt x="13405" y="9575"/>
                  </a:cubicBezTo>
                  <a:cubicBezTo>
                    <a:pt x="13617" y="8420"/>
                    <a:pt x="13526" y="7417"/>
                    <a:pt x="13101" y="6474"/>
                  </a:cubicBezTo>
                  <a:cubicBezTo>
                    <a:pt x="12857" y="5897"/>
                    <a:pt x="12493" y="5259"/>
                    <a:pt x="12037" y="4711"/>
                  </a:cubicBezTo>
                  <a:cubicBezTo>
                    <a:pt x="11854" y="4468"/>
                    <a:pt x="11794" y="4256"/>
                    <a:pt x="11733" y="4043"/>
                  </a:cubicBezTo>
                  <a:cubicBezTo>
                    <a:pt x="11672" y="3860"/>
                    <a:pt x="11642" y="3678"/>
                    <a:pt x="11490" y="3465"/>
                  </a:cubicBezTo>
                  <a:cubicBezTo>
                    <a:pt x="11307" y="3161"/>
                    <a:pt x="11125" y="2857"/>
                    <a:pt x="10912" y="2553"/>
                  </a:cubicBezTo>
                  <a:cubicBezTo>
                    <a:pt x="10395" y="1733"/>
                    <a:pt x="9818" y="882"/>
                    <a:pt x="9423"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8"/>
            <p:cNvSpPr/>
            <p:nvPr/>
          </p:nvSpPr>
          <p:spPr>
            <a:xfrm>
              <a:off x="2747038" y="2649366"/>
              <a:ext cx="613899" cy="218725"/>
            </a:xfrm>
            <a:custGeom>
              <a:rect b="b" l="l" r="r" t="t"/>
              <a:pathLst>
                <a:path extrusionOk="0" h="4408" w="12372">
                  <a:moveTo>
                    <a:pt x="12281" y="1"/>
                  </a:moveTo>
                  <a:cubicBezTo>
                    <a:pt x="11977" y="31"/>
                    <a:pt x="11673" y="92"/>
                    <a:pt x="11399" y="122"/>
                  </a:cubicBezTo>
                  <a:cubicBezTo>
                    <a:pt x="11065" y="153"/>
                    <a:pt x="10731" y="183"/>
                    <a:pt x="10427" y="213"/>
                  </a:cubicBezTo>
                  <a:cubicBezTo>
                    <a:pt x="10092" y="274"/>
                    <a:pt x="9758" y="305"/>
                    <a:pt x="9424" y="335"/>
                  </a:cubicBezTo>
                  <a:lnTo>
                    <a:pt x="9363" y="335"/>
                  </a:lnTo>
                  <a:cubicBezTo>
                    <a:pt x="8998" y="396"/>
                    <a:pt x="8664" y="456"/>
                    <a:pt x="8299" y="487"/>
                  </a:cubicBezTo>
                  <a:cubicBezTo>
                    <a:pt x="7630" y="608"/>
                    <a:pt x="6962" y="730"/>
                    <a:pt x="6323" y="882"/>
                  </a:cubicBezTo>
                  <a:lnTo>
                    <a:pt x="4013" y="1338"/>
                  </a:lnTo>
                  <a:cubicBezTo>
                    <a:pt x="3648" y="1429"/>
                    <a:pt x="3284" y="1490"/>
                    <a:pt x="2919" y="1551"/>
                  </a:cubicBezTo>
                  <a:cubicBezTo>
                    <a:pt x="2737" y="1581"/>
                    <a:pt x="2585" y="1581"/>
                    <a:pt x="2433" y="1581"/>
                  </a:cubicBezTo>
                  <a:cubicBezTo>
                    <a:pt x="2372" y="1581"/>
                    <a:pt x="2311" y="1581"/>
                    <a:pt x="2281" y="1612"/>
                  </a:cubicBezTo>
                  <a:lnTo>
                    <a:pt x="1338" y="1612"/>
                  </a:lnTo>
                  <a:lnTo>
                    <a:pt x="1278" y="1672"/>
                  </a:lnTo>
                  <a:lnTo>
                    <a:pt x="1217" y="1763"/>
                  </a:lnTo>
                  <a:cubicBezTo>
                    <a:pt x="1186" y="1794"/>
                    <a:pt x="1126" y="1855"/>
                    <a:pt x="1065" y="1885"/>
                  </a:cubicBezTo>
                  <a:cubicBezTo>
                    <a:pt x="1034" y="1885"/>
                    <a:pt x="1004" y="1915"/>
                    <a:pt x="974" y="1915"/>
                  </a:cubicBezTo>
                  <a:cubicBezTo>
                    <a:pt x="913" y="1946"/>
                    <a:pt x="852" y="1946"/>
                    <a:pt x="822" y="1976"/>
                  </a:cubicBezTo>
                  <a:cubicBezTo>
                    <a:pt x="761" y="2037"/>
                    <a:pt x="730" y="2159"/>
                    <a:pt x="700" y="2250"/>
                  </a:cubicBezTo>
                  <a:lnTo>
                    <a:pt x="548" y="2949"/>
                  </a:lnTo>
                  <a:lnTo>
                    <a:pt x="426" y="2949"/>
                  </a:lnTo>
                  <a:cubicBezTo>
                    <a:pt x="426" y="3010"/>
                    <a:pt x="426" y="3071"/>
                    <a:pt x="396" y="3101"/>
                  </a:cubicBezTo>
                  <a:cubicBezTo>
                    <a:pt x="396" y="3162"/>
                    <a:pt x="396" y="3192"/>
                    <a:pt x="396" y="3253"/>
                  </a:cubicBezTo>
                  <a:cubicBezTo>
                    <a:pt x="366" y="3314"/>
                    <a:pt x="366" y="3374"/>
                    <a:pt x="366" y="3435"/>
                  </a:cubicBezTo>
                  <a:cubicBezTo>
                    <a:pt x="335" y="3466"/>
                    <a:pt x="335" y="3526"/>
                    <a:pt x="335" y="3557"/>
                  </a:cubicBezTo>
                  <a:cubicBezTo>
                    <a:pt x="305" y="3618"/>
                    <a:pt x="274" y="3709"/>
                    <a:pt x="274" y="3770"/>
                  </a:cubicBezTo>
                  <a:lnTo>
                    <a:pt x="244" y="3861"/>
                  </a:lnTo>
                  <a:cubicBezTo>
                    <a:pt x="214" y="3952"/>
                    <a:pt x="153" y="4074"/>
                    <a:pt x="123" y="4165"/>
                  </a:cubicBezTo>
                  <a:cubicBezTo>
                    <a:pt x="92" y="4226"/>
                    <a:pt x="62" y="4317"/>
                    <a:pt x="1" y="4408"/>
                  </a:cubicBezTo>
                  <a:lnTo>
                    <a:pt x="92" y="4378"/>
                  </a:lnTo>
                  <a:cubicBezTo>
                    <a:pt x="366" y="4347"/>
                    <a:pt x="639" y="4317"/>
                    <a:pt x="943" y="4317"/>
                  </a:cubicBezTo>
                  <a:lnTo>
                    <a:pt x="1004" y="4317"/>
                  </a:lnTo>
                  <a:cubicBezTo>
                    <a:pt x="1308" y="4286"/>
                    <a:pt x="1582" y="4256"/>
                    <a:pt x="1885" y="4256"/>
                  </a:cubicBezTo>
                  <a:cubicBezTo>
                    <a:pt x="2189" y="4226"/>
                    <a:pt x="2524" y="4226"/>
                    <a:pt x="2858" y="4195"/>
                  </a:cubicBezTo>
                  <a:cubicBezTo>
                    <a:pt x="3162" y="4165"/>
                    <a:pt x="3466" y="4165"/>
                    <a:pt x="3770" y="4104"/>
                  </a:cubicBezTo>
                  <a:cubicBezTo>
                    <a:pt x="4256" y="4043"/>
                    <a:pt x="4743" y="3952"/>
                    <a:pt x="5199" y="3830"/>
                  </a:cubicBezTo>
                  <a:cubicBezTo>
                    <a:pt x="5685" y="3739"/>
                    <a:pt x="6171" y="3648"/>
                    <a:pt x="6658" y="3557"/>
                  </a:cubicBezTo>
                  <a:lnTo>
                    <a:pt x="6810" y="3557"/>
                  </a:lnTo>
                  <a:lnTo>
                    <a:pt x="6870" y="3526"/>
                  </a:lnTo>
                  <a:cubicBezTo>
                    <a:pt x="7144" y="3496"/>
                    <a:pt x="7417" y="3496"/>
                    <a:pt x="7691" y="3466"/>
                  </a:cubicBezTo>
                  <a:lnTo>
                    <a:pt x="8542" y="3466"/>
                  </a:lnTo>
                  <a:lnTo>
                    <a:pt x="8542" y="3435"/>
                  </a:lnTo>
                  <a:cubicBezTo>
                    <a:pt x="8573" y="3314"/>
                    <a:pt x="8603" y="3222"/>
                    <a:pt x="8633" y="3131"/>
                  </a:cubicBezTo>
                  <a:cubicBezTo>
                    <a:pt x="8664" y="3010"/>
                    <a:pt x="8694" y="2888"/>
                    <a:pt x="8785" y="2797"/>
                  </a:cubicBezTo>
                  <a:cubicBezTo>
                    <a:pt x="8937" y="2675"/>
                    <a:pt x="9120" y="2645"/>
                    <a:pt x="9272" y="2584"/>
                  </a:cubicBezTo>
                  <a:cubicBezTo>
                    <a:pt x="9424" y="2584"/>
                    <a:pt x="9545" y="2554"/>
                    <a:pt x="9667" y="2463"/>
                  </a:cubicBezTo>
                  <a:cubicBezTo>
                    <a:pt x="9728" y="2402"/>
                    <a:pt x="9788" y="2341"/>
                    <a:pt x="9849" y="2250"/>
                  </a:cubicBezTo>
                  <a:cubicBezTo>
                    <a:pt x="9910" y="2159"/>
                    <a:pt x="9971" y="2098"/>
                    <a:pt x="10032" y="2037"/>
                  </a:cubicBezTo>
                  <a:cubicBezTo>
                    <a:pt x="10153" y="1915"/>
                    <a:pt x="10335" y="1824"/>
                    <a:pt x="10487" y="1763"/>
                  </a:cubicBezTo>
                  <a:lnTo>
                    <a:pt x="12129" y="1064"/>
                  </a:lnTo>
                  <a:cubicBezTo>
                    <a:pt x="12220" y="1004"/>
                    <a:pt x="12342" y="973"/>
                    <a:pt x="12372" y="882"/>
                  </a:cubicBezTo>
                  <a:cubicBezTo>
                    <a:pt x="12372" y="821"/>
                    <a:pt x="12372" y="760"/>
                    <a:pt x="12372" y="700"/>
                  </a:cubicBezTo>
                  <a:lnTo>
                    <a:pt x="12281"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8"/>
            <p:cNvSpPr/>
            <p:nvPr/>
          </p:nvSpPr>
          <p:spPr>
            <a:xfrm>
              <a:off x="3178438" y="2570916"/>
              <a:ext cx="601791" cy="285117"/>
            </a:xfrm>
            <a:custGeom>
              <a:rect b="b" l="l" r="r" t="t"/>
              <a:pathLst>
                <a:path extrusionOk="0" h="5746" w="12128">
                  <a:moveTo>
                    <a:pt x="11672" y="1"/>
                  </a:moveTo>
                  <a:cubicBezTo>
                    <a:pt x="11490" y="31"/>
                    <a:pt x="11277" y="92"/>
                    <a:pt x="11064" y="123"/>
                  </a:cubicBezTo>
                  <a:cubicBezTo>
                    <a:pt x="10669" y="214"/>
                    <a:pt x="10243" y="305"/>
                    <a:pt x="9818" y="396"/>
                  </a:cubicBezTo>
                  <a:cubicBezTo>
                    <a:pt x="9605" y="457"/>
                    <a:pt x="9392" y="487"/>
                    <a:pt x="9180" y="548"/>
                  </a:cubicBezTo>
                  <a:cubicBezTo>
                    <a:pt x="8754" y="639"/>
                    <a:pt x="8329" y="730"/>
                    <a:pt x="7873" y="822"/>
                  </a:cubicBezTo>
                  <a:cubicBezTo>
                    <a:pt x="7629" y="852"/>
                    <a:pt x="7356" y="913"/>
                    <a:pt x="7082" y="974"/>
                  </a:cubicBezTo>
                  <a:cubicBezTo>
                    <a:pt x="6687" y="1034"/>
                    <a:pt x="6322" y="1126"/>
                    <a:pt x="5897" y="1186"/>
                  </a:cubicBezTo>
                  <a:cubicBezTo>
                    <a:pt x="5623" y="1247"/>
                    <a:pt x="5319" y="1278"/>
                    <a:pt x="5046" y="1338"/>
                  </a:cubicBezTo>
                  <a:cubicBezTo>
                    <a:pt x="4742" y="1399"/>
                    <a:pt x="4407" y="1430"/>
                    <a:pt x="4104" y="1490"/>
                  </a:cubicBezTo>
                  <a:lnTo>
                    <a:pt x="4043" y="1490"/>
                  </a:lnTo>
                  <a:lnTo>
                    <a:pt x="3921" y="1521"/>
                  </a:lnTo>
                  <a:cubicBezTo>
                    <a:pt x="3860" y="1521"/>
                    <a:pt x="3800" y="1551"/>
                    <a:pt x="3739" y="1551"/>
                  </a:cubicBezTo>
                  <a:lnTo>
                    <a:pt x="3800" y="2281"/>
                  </a:lnTo>
                  <a:cubicBezTo>
                    <a:pt x="3830" y="2341"/>
                    <a:pt x="3830" y="2433"/>
                    <a:pt x="3800" y="2524"/>
                  </a:cubicBezTo>
                  <a:cubicBezTo>
                    <a:pt x="3739" y="2645"/>
                    <a:pt x="3587" y="2737"/>
                    <a:pt x="3496" y="2767"/>
                  </a:cubicBezTo>
                  <a:lnTo>
                    <a:pt x="1854" y="3466"/>
                  </a:lnTo>
                  <a:cubicBezTo>
                    <a:pt x="1702" y="3527"/>
                    <a:pt x="1550" y="3588"/>
                    <a:pt x="1429" y="3709"/>
                  </a:cubicBezTo>
                  <a:cubicBezTo>
                    <a:pt x="1368" y="3770"/>
                    <a:pt x="1338" y="3831"/>
                    <a:pt x="1277" y="3892"/>
                  </a:cubicBezTo>
                  <a:cubicBezTo>
                    <a:pt x="1216" y="3983"/>
                    <a:pt x="1155" y="4104"/>
                    <a:pt x="1034" y="4165"/>
                  </a:cubicBezTo>
                  <a:cubicBezTo>
                    <a:pt x="912" y="4256"/>
                    <a:pt x="760" y="4287"/>
                    <a:pt x="638" y="4317"/>
                  </a:cubicBezTo>
                  <a:cubicBezTo>
                    <a:pt x="456" y="4348"/>
                    <a:pt x="304" y="4378"/>
                    <a:pt x="213" y="4469"/>
                  </a:cubicBezTo>
                  <a:cubicBezTo>
                    <a:pt x="152" y="4560"/>
                    <a:pt x="91" y="4652"/>
                    <a:pt x="61" y="4773"/>
                  </a:cubicBezTo>
                  <a:cubicBezTo>
                    <a:pt x="61" y="4834"/>
                    <a:pt x="30" y="4925"/>
                    <a:pt x="0" y="5016"/>
                  </a:cubicBezTo>
                  <a:lnTo>
                    <a:pt x="0" y="5047"/>
                  </a:lnTo>
                  <a:cubicBezTo>
                    <a:pt x="213" y="5047"/>
                    <a:pt x="456" y="5047"/>
                    <a:pt x="669" y="5077"/>
                  </a:cubicBezTo>
                  <a:lnTo>
                    <a:pt x="730" y="5077"/>
                  </a:lnTo>
                  <a:cubicBezTo>
                    <a:pt x="973" y="5077"/>
                    <a:pt x="1246" y="5077"/>
                    <a:pt x="1489" y="5107"/>
                  </a:cubicBezTo>
                  <a:lnTo>
                    <a:pt x="1702" y="5107"/>
                  </a:lnTo>
                  <a:cubicBezTo>
                    <a:pt x="1733" y="5047"/>
                    <a:pt x="1793" y="5016"/>
                    <a:pt x="1854" y="4955"/>
                  </a:cubicBezTo>
                  <a:cubicBezTo>
                    <a:pt x="2006" y="4773"/>
                    <a:pt x="2189" y="4591"/>
                    <a:pt x="2371" y="4469"/>
                  </a:cubicBezTo>
                  <a:cubicBezTo>
                    <a:pt x="2523" y="4378"/>
                    <a:pt x="2675" y="4256"/>
                    <a:pt x="2888" y="4226"/>
                  </a:cubicBezTo>
                  <a:cubicBezTo>
                    <a:pt x="3009" y="4226"/>
                    <a:pt x="3131" y="4226"/>
                    <a:pt x="3252" y="4256"/>
                  </a:cubicBezTo>
                  <a:lnTo>
                    <a:pt x="3374" y="4256"/>
                  </a:lnTo>
                  <a:cubicBezTo>
                    <a:pt x="3427" y="4265"/>
                    <a:pt x="3483" y="4269"/>
                    <a:pt x="3541" y="4269"/>
                  </a:cubicBezTo>
                  <a:cubicBezTo>
                    <a:pt x="3681" y="4269"/>
                    <a:pt x="3831" y="4247"/>
                    <a:pt x="3982" y="4226"/>
                  </a:cubicBezTo>
                  <a:cubicBezTo>
                    <a:pt x="4073" y="4196"/>
                    <a:pt x="4134" y="4165"/>
                    <a:pt x="4225" y="4135"/>
                  </a:cubicBezTo>
                  <a:cubicBezTo>
                    <a:pt x="4412" y="4088"/>
                    <a:pt x="4598" y="4024"/>
                    <a:pt x="4799" y="4024"/>
                  </a:cubicBezTo>
                  <a:cubicBezTo>
                    <a:pt x="4859" y="4024"/>
                    <a:pt x="4921" y="4029"/>
                    <a:pt x="4985" y="4044"/>
                  </a:cubicBezTo>
                  <a:cubicBezTo>
                    <a:pt x="5198" y="4104"/>
                    <a:pt x="5411" y="4287"/>
                    <a:pt x="5441" y="4500"/>
                  </a:cubicBezTo>
                  <a:cubicBezTo>
                    <a:pt x="5471" y="4621"/>
                    <a:pt x="5471" y="4743"/>
                    <a:pt x="5411" y="4834"/>
                  </a:cubicBezTo>
                  <a:cubicBezTo>
                    <a:pt x="5457" y="4857"/>
                    <a:pt x="5508" y="4867"/>
                    <a:pt x="5563" y="4867"/>
                  </a:cubicBezTo>
                  <a:cubicBezTo>
                    <a:pt x="5653" y="4867"/>
                    <a:pt x="5754" y="4841"/>
                    <a:pt x="5866" y="4803"/>
                  </a:cubicBezTo>
                  <a:cubicBezTo>
                    <a:pt x="5927" y="4773"/>
                    <a:pt x="6018" y="4743"/>
                    <a:pt x="6079" y="4682"/>
                  </a:cubicBezTo>
                  <a:cubicBezTo>
                    <a:pt x="6201" y="4621"/>
                    <a:pt x="6322" y="4560"/>
                    <a:pt x="6444" y="4530"/>
                  </a:cubicBezTo>
                  <a:cubicBezTo>
                    <a:pt x="6535" y="4500"/>
                    <a:pt x="6596" y="4500"/>
                    <a:pt x="6687" y="4500"/>
                  </a:cubicBezTo>
                  <a:lnTo>
                    <a:pt x="6718" y="4500"/>
                  </a:lnTo>
                  <a:cubicBezTo>
                    <a:pt x="6778" y="4500"/>
                    <a:pt x="6870" y="4500"/>
                    <a:pt x="6930" y="4530"/>
                  </a:cubicBezTo>
                  <a:lnTo>
                    <a:pt x="6961" y="4530"/>
                  </a:lnTo>
                  <a:cubicBezTo>
                    <a:pt x="7022" y="4560"/>
                    <a:pt x="7082" y="4560"/>
                    <a:pt x="7143" y="4591"/>
                  </a:cubicBezTo>
                  <a:lnTo>
                    <a:pt x="7204" y="4591"/>
                  </a:lnTo>
                  <a:cubicBezTo>
                    <a:pt x="7265" y="4621"/>
                    <a:pt x="7325" y="4652"/>
                    <a:pt x="7386" y="4682"/>
                  </a:cubicBezTo>
                  <a:lnTo>
                    <a:pt x="7447" y="4712"/>
                  </a:lnTo>
                  <a:lnTo>
                    <a:pt x="7660" y="4803"/>
                  </a:lnTo>
                  <a:lnTo>
                    <a:pt x="9453" y="5746"/>
                  </a:lnTo>
                  <a:lnTo>
                    <a:pt x="9484" y="5685"/>
                  </a:lnTo>
                  <a:cubicBezTo>
                    <a:pt x="9636" y="5411"/>
                    <a:pt x="9757" y="5320"/>
                    <a:pt x="9939" y="5199"/>
                  </a:cubicBezTo>
                  <a:cubicBezTo>
                    <a:pt x="10000" y="5138"/>
                    <a:pt x="10091" y="5077"/>
                    <a:pt x="10183" y="5016"/>
                  </a:cubicBezTo>
                  <a:cubicBezTo>
                    <a:pt x="10456" y="4743"/>
                    <a:pt x="10791" y="4104"/>
                    <a:pt x="10912" y="3861"/>
                  </a:cubicBezTo>
                  <a:lnTo>
                    <a:pt x="10943" y="3831"/>
                  </a:lnTo>
                  <a:lnTo>
                    <a:pt x="10973" y="3831"/>
                  </a:lnTo>
                  <a:cubicBezTo>
                    <a:pt x="11125" y="3800"/>
                    <a:pt x="11216" y="3709"/>
                    <a:pt x="11216" y="3648"/>
                  </a:cubicBezTo>
                  <a:cubicBezTo>
                    <a:pt x="11216" y="3588"/>
                    <a:pt x="11186" y="3527"/>
                    <a:pt x="11064" y="3466"/>
                  </a:cubicBezTo>
                  <a:lnTo>
                    <a:pt x="11003" y="3436"/>
                  </a:lnTo>
                  <a:lnTo>
                    <a:pt x="11034" y="3375"/>
                  </a:lnTo>
                  <a:cubicBezTo>
                    <a:pt x="11155" y="3193"/>
                    <a:pt x="11064" y="3071"/>
                    <a:pt x="10851" y="2919"/>
                  </a:cubicBezTo>
                  <a:cubicBezTo>
                    <a:pt x="10760" y="2828"/>
                    <a:pt x="10639" y="2737"/>
                    <a:pt x="10639" y="2615"/>
                  </a:cubicBezTo>
                  <a:cubicBezTo>
                    <a:pt x="10639" y="2493"/>
                    <a:pt x="10730" y="2402"/>
                    <a:pt x="10912" y="2281"/>
                  </a:cubicBezTo>
                  <a:cubicBezTo>
                    <a:pt x="10983" y="2245"/>
                    <a:pt x="11086" y="2230"/>
                    <a:pt x="11201" y="2230"/>
                  </a:cubicBezTo>
                  <a:cubicBezTo>
                    <a:pt x="11283" y="2230"/>
                    <a:pt x="11371" y="2238"/>
                    <a:pt x="11459" y="2250"/>
                  </a:cubicBezTo>
                  <a:cubicBezTo>
                    <a:pt x="11530" y="2250"/>
                    <a:pt x="11608" y="2254"/>
                    <a:pt x="11684" y="2254"/>
                  </a:cubicBezTo>
                  <a:cubicBezTo>
                    <a:pt x="11838" y="2254"/>
                    <a:pt x="11986" y="2240"/>
                    <a:pt x="12067" y="2159"/>
                  </a:cubicBezTo>
                  <a:cubicBezTo>
                    <a:pt x="12098" y="2129"/>
                    <a:pt x="12128" y="2068"/>
                    <a:pt x="12098" y="1977"/>
                  </a:cubicBezTo>
                  <a:cubicBezTo>
                    <a:pt x="11946" y="1977"/>
                    <a:pt x="11763" y="1916"/>
                    <a:pt x="11550" y="1855"/>
                  </a:cubicBezTo>
                  <a:cubicBezTo>
                    <a:pt x="11459" y="1855"/>
                    <a:pt x="11368" y="1825"/>
                    <a:pt x="11277" y="1794"/>
                  </a:cubicBezTo>
                  <a:lnTo>
                    <a:pt x="11247" y="1794"/>
                  </a:lnTo>
                  <a:cubicBezTo>
                    <a:pt x="11003" y="1764"/>
                    <a:pt x="10730" y="1703"/>
                    <a:pt x="10578" y="1521"/>
                  </a:cubicBezTo>
                  <a:cubicBezTo>
                    <a:pt x="10517" y="1399"/>
                    <a:pt x="10487" y="1278"/>
                    <a:pt x="10517" y="1126"/>
                  </a:cubicBezTo>
                  <a:lnTo>
                    <a:pt x="10547" y="1034"/>
                  </a:lnTo>
                  <a:lnTo>
                    <a:pt x="10608" y="1065"/>
                  </a:lnTo>
                  <a:cubicBezTo>
                    <a:pt x="10679" y="1085"/>
                    <a:pt x="10750" y="1095"/>
                    <a:pt x="10821" y="1095"/>
                  </a:cubicBezTo>
                  <a:cubicBezTo>
                    <a:pt x="10963" y="1095"/>
                    <a:pt x="11105" y="1055"/>
                    <a:pt x="11247" y="974"/>
                  </a:cubicBezTo>
                  <a:lnTo>
                    <a:pt x="11277" y="943"/>
                  </a:lnTo>
                  <a:cubicBezTo>
                    <a:pt x="11338" y="852"/>
                    <a:pt x="11398" y="730"/>
                    <a:pt x="11459" y="700"/>
                  </a:cubicBezTo>
                  <a:cubicBezTo>
                    <a:pt x="11520" y="670"/>
                    <a:pt x="11581" y="670"/>
                    <a:pt x="11642" y="670"/>
                  </a:cubicBezTo>
                  <a:cubicBezTo>
                    <a:pt x="11702" y="670"/>
                    <a:pt x="11733" y="670"/>
                    <a:pt x="11763" y="639"/>
                  </a:cubicBezTo>
                  <a:cubicBezTo>
                    <a:pt x="11824" y="578"/>
                    <a:pt x="11885" y="518"/>
                    <a:pt x="11885" y="427"/>
                  </a:cubicBezTo>
                  <a:cubicBezTo>
                    <a:pt x="11885" y="275"/>
                    <a:pt x="11794" y="123"/>
                    <a:pt x="11672"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8"/>
            <p:cNvSpPr/>
            <p:nvPr/>
          </p:nvSpPr>
          <p:spPr>
            <a:xfrm>
              <a:off x="3547962" y="2141101"/>
              <a:ext cx="262440" cy="295140"/>
            </a:xfrm>
            <a:custGeom>
              <a:rect b="b" l="l" r="r" t="t"/>
              <a:pathLst>
                <a:path extrusionOk="0" h="5948" w="5289">
                  <a:moveTo>
                    <a:pt x="3800" y="0"/>
                  </a:moveTo>
                  <a:cubicBezTo>
                    <a:pt x="3769" y="91"/>
                    <a:pt x="3769" y="122"/>
                    <a:pt x="3739" y="183"/>
                  </a:cubicBezTo>
                  <a:cubicBezTo>
                    <a:pt x="3739" y="243"/>
                    <a:pt x="3708" y="274"/>
                    <a:pt x="3708" y="304"/>
                  </a:cubicBezTo>
                  <a:cubicBezTo>
                    <a:pt x="3678" y="426"/>
                    <a:pt x="3617" y="547"/>
                    <a:pt x="3587" y="639"/>
                  </a:cubicBezTo>
                  <a:cubicBezTo>
                    <a:pt x="3465" y="882"/>
                    <a:pt x="3404" y="1064"/>
                    <a:pt x="3496" y="1216"/>
                  </a:cubicBezTo>
                  <a:cubicBezTo>
                    <a:pt x="3526" y="1246"/>
                    <a:pt x="3587" y="1277"/>
                    <a:pt x="3617" y="1307"/>
                  </a:cubicBezTo>
                  <a:lnTo>
                    <a:pt x="3648" y="1338"/>
                  </a:lnTo>
                  <a:cubicBezTo>
                    <a:pt x="3860" y="1459"/>
                    <a:pt x="4012" y="1642"/>
                    <a:pt x="4134" y="1854"/>
                  </a:cubicBezTo>
                  <a:cubicBezTo>
                    <a:pt x="4195" y="1946"/>
                    <a:pt x="4255" y="2067"/>
                    <a:pt x="4225" y="2189"/>
                  </a:cubicBezTo>
                  <a:cubicBezTo>
                    <a:pt x="4225" y="2280"/>
                    <a:pt x="4164" y="2341"/>
                    <a:pt x="4134" y="2401"/>
                  </a:cubicBezTo>
                  <a:lnTo>
                    <a:pt x="3678" y="3040"/>
                  </a:lnTo>
                  <a:lnTo>
                    <a:pt x="3648" y="3070"/>
                  </a:lnTo>
                  <a:cubicBezTo>
                    <a:pt x="2492" y="3313"/>
                    <a:pt x="1337" y="3587"/>
                    <a:pt x="182" y="3860"/>
                  </a:cubicBezTo>
                  <a:lnTo>
                    <a:pt x="122" y="3860"/>
                  </a:lnTo>
                  <a:lnTo>
                    <a:pt x="0" y="3891"/>
                  </a:lnTo>
                  <a:lnTo>
                    <a:pt x="30" y="3952"/>
                  </a:lnTo>
                  <a:lnTo>
                    <a:pt x="91" y="4012"/>
                  </a:lnTo>
                  <a:cubicBezTo>
                    <a:pt x="122" y="4043"/>
                    <a:pt x="182" y="4104"/>
                    <a:pt x="213" y="4134"/>
                  </a:cubicBezTo>
                  <a:cubicBezTo>
                    <a:pt x="274" y="4164"/>
                    <a:pt x="365" y="4195"/>
                    <a:pt x="426" y="4225"/>
                  </a:cubicBezTo>
                  <a:lnTo>
                    <a:pt x="517" y="4256"/>
                  </a:lnTo>
                  <a:cubicBezTo>
                    <a:pt x="608" y="4256"/>
                    <a:pt x="669" y="4286"/>
                    <a:pt x="790" y="4286"/>
                  </a:cubicBezTo>
                  <a:cubicBezTo>
                    <a:pt x="821" y="4286"/>
                    <a:pt x="882" y="4286"/>
                    <a:pt x="942" y="4316"/>
                  </a:cubicBezTo>
                  <a:cubicBezTo>
                    <a:pt x="1033" y="4377"/>
                    <a:pt x="1033" y="4468"/>
                    <a:pt x="1064" y="4560"/>
                  </a:cubicBezTo>
                  <a:cubicBezTo>
                    <a:pt x="1064" y="4590"/>
                    <a:pt x="1094" y="4651"/>
                    <a:pt x="1094" y="4681"/>
                  </a:cubicBezTo>
                  <a:cubicBezTo>
                    <a:pt x="1155" y="4772"/>
                    <a:pt x="1337" y="4803"/>
                    <a:pt x="1489" y="4803"/>
                  </a:cubicBezTo>
                  <a:cubicBezTo>
                    <a:pt x="1763" y="4803"/>
                    <a:pt x="1945" y="4894"/>
                    <a:pt x="2006" y="5076"/>
                  </a:cubicBezTo>
                  <a:cubicBezTo>
                    <a:pt x="2006" y="5198"/>
                    <a:pt x="1976" y="5289"/>
                    <a:pt x="1915" y="5380"/>
                  </a:cubicBezTo>
                  <a:cubicBezTo>
                    <a:pt x="1885" y="5411"/>
                    <a:pt x="1885" y="5441"/>
                    <a:pt x="1854" y="5471"/>
                  </a:cubicBezTo>
                  <a:cubicBezTo>
                    <a:pt x="1854" y="5532"/>
                    <a:pt x="1824" y="5593"/>
                    <a:pt x="1854" y="5623"/>
                  </a:cubicBezTo>
                  <a:lnTo>
                    <a:pt x="1854" y="5684"/>
                  </a:lnTo>
                  <a:lnTo>
                    <a:pt x="1885" y="5775"/>
                  </a:lnTo>
                  <a:cubicBezTo>
                    <a:pt x="2097" y="5745"/>
                    <a:pt x="2249" y="5684"/>
                    <a:pt x="2310" y="5593"/>
                  </a:cubicBezTo>
                  <a:cubicBezTo>
                    <a:pt x="2371" y="5471"/>
                    <a:pt x="2310" y="5259"/>
                    <a:pt x="2249" y="5016"/>
                  </a:cubicBezTo>
                  <a:cubicBezTo>
                    <a:pt x="2219" y="4833"/>
                    <a:pt x="2158" y="4620"/>
                    <a:pt x="2189" y="4468"/>
                  </a:cubicBezTo>
                  <a:cubicBezTo>
                    <a:pt x="2219" y="4195"/>
                    <a:pt x="2310" y="3860"/>
                    <a:pt x="2523" y="3800"/>
                  </a:cubicBezTo>
                  <a:cubicBezTo>
                    <a:pt x="2538" y="3795"/>
                    <a:pt x="2554" y="3792"/>
                    <a:pt x="2571" y="3792"/>
                  </a:cubicBezTo>
                  <a:cubicBezTo>
                    <a:pt x="2655" y="3792"/>
                    <a:pt x="2756" y="3855"/>
                    <a:pt x="2857" y="3982"/>
                  </a:cubicBezTo>
                  <a:cubicBezTo>
                    <a:pt x="3131" y="4316"/>
                    <a:pt x="3161" y="5167"/>
                    <a:pt x="3131" y="5623"/>
                  </a:cubicBezTo>
                  <a:cubicBezTo>
                    <a:pt x="3344" y="5623"/>
                    <a:pt x="3556" y="5715"/>
                    <a:pt x="3769" y="5806"/>
                  </a:cubicBezTo>
                  <a:cubicBezTo>
                    <a:pt x="3957" y="5876"/>
                    <a:pt x="4164" y="5947"/>
                    <a:pt x="4318" y="5947"/>
                  </a:cubicBezTo>
                  <a:cubicBezTo>
                    <a:pt x="4363" y="5947"/>
                    <a:pt x="4404" y="5941"/>
                    <a:pt x="4438" y="5927"/>
                  </a:cubicBezTo>
                  <a:cubicBezTo>
                    <a:pt x="4499" y="5867"/>
                    <a:pt x="4559" y="5775"/>
                    <a:pt x="4590" y="5623"/>
                  </a:cubicBezTo>
                  <a:cubicBezTo>
                    <a:pt x="4651" y="5350"/>
                    <a:pt x="4347" y="4985"/>
                    <a:pt x="4073" y="4681"/>
                  </a:cubicBezTo>
                  <a:cubicBezTo>
                    <a:pt x="3800" y="4347"/>
                    <a:pt x="3526" y="4012"/>
                    <a:pt x="3678" y="3769"/>
                  </a:cubicBezTo>
                  <a:cubicBezTo>
                    <a:pt x="3766" y="3631"/>
                    <a:pt x="3865" y="3581"/>
                    <a:pt x="3967" y="3581"/>
                  </a:cubicBezTo>
                  <a:cubicBezTo>
                    <a:pt x="4112" y="3581"/>
                    <a:pt x="4265" y="3680"/>
                    <a:pt x="4407" y="3769"/>
                  </a:cubicBezTo>
                  <a:cubicBezTo>
                    <a:pt x="4563" y="3856"/>
                    <a:pt x="4689" y="3932"/>
                    <a:pt x="4802" y="3932"/>
                  </a:cubicBezTo>
                  <a:cubicBezTo>
                    <a:pt x="4888" y="3932"/>
                    <a:pt x="4967" y="3888"/>
                    <a:pt x="5046" y="3769"/>
                  </a:cubicBezTo>
                  <a:cubicBezTo>
                    <a:pt x="5137" y="3648"/>
                    <a:pt x="5107" y="3374"/>
                    <a:pt x="5076" y="3161"/>
                  </a:cubicBezTo>
                  <a:cubicBezTo>
                    <a:pt x="5076" y="3040"/>
                    <a:pt x="5046" y="2918"/>
                    <a:pt x="5076" y="2827"/>
                  </a:cubicBezTo>
                  <a:cubicBezTo>
                    <a:pt x="5076" y="2705"/>
                    <a:pt x="5107" y="2584"/>
                    <a:pt x="5137" y="2462"/>
                  </a:cubicBezTo>
                  <a:cubicBezTo>
                    <a:pt x="5198" y="2280"/>
                    <a:pt x="5228" y="2128"/>
                    <a:pt x="5198" y="1946"/>
                  </a:cubicBezTo>
                  <a:cubicBezTo>
                    <a:pt x="5198" y="1702"/>
                    <a:pt x="5046" y="1581"/>
                    <a:pt x="4924" y="1459"/>
                  </a:cubicBezTo>
                  <a:cubicBezTo>
                    <a:pt x="4772" y="1338"/>
                    <a:pt x="4620" y="1186"/>
                    <a:pt x="4651" y="912"/>
                  </a:cubicBezTo>
                  <a:lnTo>
                    <a:pt x="4651" y="882"/>
                  </a:lnTo>
                  <a:lnTo>
                    <a:pt x="4681" y="882"/>
                  </a:lnTo>
                  <a:cubicBezTo>
                    <a:pt x="4833" y="730"/>
                    <a:pt x="5015" y="608"/>
                    <a:pt x="5289" y="456"/>
                  </a:cubicBezTo>
                  <a:lnTo>
                    <a:pt x="5198" y="426"/>
                  </a:lnTo>
                  <a:cubicBezTo>
                    <a:pt x="5167" y="395"/>
                    <a:pt x="5107" y="395"/>
                    <a:pt x="5076" y="365"/>
                  </a:cubicBezTo>
                  <a:cubicBezTo>
                    <a:pt x="5046" y="335"/>
                    <a:pt x="4985" y="335"/>
                    <a:pt x="4924" y="304"/>
                  </a:cubicBezTo>
                  <a:lnTo>
                    <a:pt x="4833" y="274"/>
                  </a:lnTo>
                  <a:cubicBezTo>
                    <a:pt x="4803" y="243"/>
                    <a:pt x="4742" y="243"/>
                    <a:pt x="4681" y="243"/>
                  </a:cubicBezTo>
                  <a:lnTo>
                    <a:pt x="4620" y="213"/>
                  </a:lnTo>
                  <a:cubicBezTo>
                    <a:pt x="4529" y="213"/>
                    <a:pt x="4468" y="183"/>
                    <a:pt x="4377" y="183"/>
                  </a:cubicBezTo>
                  <a:lnTo>
                    <a:pt x="4316" y="213"/>
                  </a:lnTo>
                  <a:cubicBezTo>
                    <a:pt x="4225" y="213"/>
                    <a:pt x="4103" y="213"/>
                    <a:pt x="4012" y="152"/>
                  </a:cubicBezTo>
                  <a:cubicBezTo>
                    <a:pt x="3951" y="122"/>
                    <a:pt x="3860" y="91"/>
                    <a:pt x="3800" y="31"/>
                  </a:cubicBezTo>
                  <a:lnTo>
                    <a:pt x="3800" y="0"/>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8"/>
            <p:cNvSpPr/>
            <p:nvPr/>
          </p:nvSpPr>
          <p:spPr>
            <a:xfrm>
              <a:off x="3807377" y="2032482"/>
              <a:ext cx="131245" cy="125241"/>
            </a:xfrm>
            <a:custGeom>
              <a:rect b="b" l="l" r="r" t="t"/>
              <a:pathLst>
                <a:path extrusionOk="0" h="2524" w="2645">
                  <a:moveTo>
                    <a:pt x="2249" y="1"/>
                  </a:moveTo>
                  <a:cubicBezTo>
                    <a:pt x="2158" y="31"/>
                    <a:pt x="2067" y="62"/>
                    <a:pt x="1976" y="92"/>
                  </a:cubicBezTo>
                  <a:cubicBezTo>
                    <a:pt x="1702" y="183"/>
                    <a:pt x="1429" y="274"/>
                    <a:pt x="1155" y="366"/>
                  </a:cubicBezTo>
                  <a:cubicBezTo>
                    <a:pt x="1094" y="366"/>
                    <a:pt x="1034" y="396"/>
                    <a:pt x="973" y="396"/>
                  </a:cubicBezTo>
                  <a:cubicBezTo>
                    <a:pt x="882" y="426"/>
                    <a:pt x="760" y="457"/>
                    <a:pt x="638" y="487"/>
                  </a:cubicBezTo>
                  <a:cubicBezTo>
                    <a:pt x="578" y="517"/>
                    <a:pt x="547" y="517"/>
                    <a:pt x="486" y="548"/>
                  </a:cubicBezTo>
                  <a:cubicBezTo>
                    <a:pt x="365" y="578"/>
                    <a:pt x="243" y="578"/>
                    <a:pt x="152" y="609"/>
                  </a:cubicBezTo>
                  <a:cubicBezTo>
                    <a:pt x="91" y="609"/>
                    <a:pt x="30" y="639"/>
                    <a:pt x="0" y="639"/>
                  </a:cubicBezTo>
                  <a:lnTo>
                    <a:pt x="0" y="669"/>
                  </a:lnTo>
                  <a:cubicBezTo>
                    <a:pt x="0" y="700"/>
                    <a:pt x="0" y="761"/>
                    <a:pt x="30" y="791"/>
                  </a:cubicBezTo>
                  <a:cubicBezTo>
                    <a:pt x="30" y="852"/>
                    <a:pt x="61" y="882"/>
                    <a:pt x="122" y="943"/>
                  </a:cubicBezTo>
                  <a:cubicBezTo>
                    <a:pt x="152" y="1004"/>
                    <a:pt x="213" y="1095"/>
                    <a:pt x="243" y="1186"/>
                  </a:cubicBezTo>
                  <a:cubicBezTo>
                    <a:pt x="274" y="1277"/>
                    <a:pt x="243" y="1338"/>
                    <a:pt x="243" y="1429"/>
                  </a:cubicBezTo>
                  <a:lnTo>
                    <a:pt x="213" y="1521"/>
                  </a:lnTo>
                  <a:cubicBezTo>
                    <a:pt x="182" y="1642"/>
                    <a:pt x="243" y="1794"/>
                    <a:pt x="274" y="1946"/>
                  </a:cubicBezTo>
                  <a:lnTo>
                    <a:pt x="426" y="2524"/>
                  </a:lnTo>
                  <a:cubicBezTo>
                    <a:pt x="608" y="2432"/>
                    <a:pt x="790" y="2372"/>
                    <a:pt x="1003" y="2311"/>
                  </a:cubicBezTo>
                  <a:cubicBezTo>
                    <a:pt x="1611" y="2098"/>
                    <a:pt x="2280" y="1885"/>
                    <a:pt x="2645" y="1399"/>
                  </a:cubicBezTo>
                  <a:lnTo>
                    <a:pt x="2645" y="1369"/>
                  </a:lnTo>
                  <a:cubicBezTo>
                    <a:pt x="2493" y="943"/>
                    <a:pt x="2371" y="487"/>
                    <a:pt x="2249" y="62"/>
                  </a:cubicBezTo>
                  <a:lnTo>
                    <a:pt x="2249"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8"/>
            <p:cNvSpPr/>
            <p:nvPr/>
          </p:nvSpPr>
          <p:spPr>
            <a:xfrm>
              <a:off x="3924978" y="2024939"/>
              <a:ext cx="43814" cy="66441"/>
            </a:xfrm>
            <a:custGeom>
              <a:rect b="b" l="l" r="r" t="t"/>
              <a:pathLst>
                <a:path extrusionOk="0" h="1339" w="883">
                  <a:moveTo>
                    <a:pt x="366" y="1"/>
                  </a:moveTo>
                  <a:cubicBezTo>
                    <a:pt x="366" y="1"/>
                    <a:pt x="305" y="1"/>
                    <a:pt x="275" y="31"/>
                  </a:cubicBezTo>
                  <a:cubicBezTo>
                    <a:pt x="183" y="31"/>
                    <a:pt x="92" y="62"/>
                    <a:pt x="1" y="92"/>
                  </a:cubicBezTo>
                  <a:lnTo>
                    <a:pt x="31" y="153"/>
                  </a:lnTo>
                  <a:cubicBezTo>
                    <a:pt x="123" y="518"/>
                    <a:pt x="214" y="882"/>
                    <a:pt x="335" y="1217"/>
                  </a:cubicBezTo>
                  <a:cubicBezTo>
                    <a:pt x="335" y="1277"/>
                    <a:pt x="335" y="1308"/>
                    <a:pt x="366" y="1338"/>
                  </a:cubicBezTo>
                  <a:cubicBezTo>
                    <a:pt x="427" y="1186"/>
                    <a:pt x="457" y="1095"/>
                    <a:pt x="518" y="1065"/>
                  </a:cubicBezTo>
                  <a:cubicBezTo>
                    <a:pt x="578" y="1019"/>
                    <a:pt x="632" y="1004"/>
                    <a:pt x="677" y="1004"/>
                  </a:cubicBezTo>
                  <a:cubicBezTo>
                    <a:pt x="723" y="1004"/>
                    <a:pt x="761" y="1019"/>
                    <a:pt x="791" y="1034"/>
                  </a:cubicBezTo>
                  <a:cubicBezTo>
                    <a:pt x="822" y="1065"/>
                    <a:pt x="852" y="1065"/>
                    <a:pt x="882" y="1065"/>
                  </a:cubicBezTo>
                  <a:lnTo>
                    <a:pt x="427" y="62"/>
                  </a:lnTo>
                  <a:lnTo>
                    <a:pt x="366"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8"/>
            <p:cNvSpPr/>
            <p:nvPr/>
          </p:nvSpPr>
          <p:spPr>
            <a:xfrm>
              <a:off x="3747039" y="1757980"/>
              <a:ext cx="116160" cy="220263"/>
            </a:xfrm>
            <a:custGeom>
              <a:rect b="b" l="l" r="r" t="t"/>
              <a:pathLst>
                <a:path extrusionOk="0" h="4439" w="2341">
                  <a:moveTo>
                    <a:pt x="2158" y="1"/>
                  </a:moveTo>
                  <a:lnTo>
                    <a:pt x="2098" y="62"/>
                  </a:lnTo>
                  <a:lnTo>
                    <a:pt x="2067" y="92"/>
                  </a:lnTo>
                  <a:lnTo>
                    <a:pt x="2037" y="92"/>
                  </a:lnTo>
                  <a:cubicBezTo>
                    <a:pt x="1277" y="244"/>
                    <a:pt x="639" y="366"/>
                    <a:pt x="0" y="578"/>
                  </a:cubicBezTo>
                  <a:lnTo>
                    <a:pt x="274" y="1369"/>
                  </a:lnTo>
                  <a:cubicBezTo>
                    <a:pt x="304" y="1460"/>
                    <a:pt x="304" y="1521"/>
                    <a:pt x="335" y="1612"/>
                  </a:cubicBezTo>
                  <a:cubicBezTo>
                    <a:pt x="395" y="1825"/>
                    <a:pt x="395" y="2037"/>
                    <a:pt x="243" y="2220"/>
                  </a:cubicBezTo>
                  <a:lnTo>
                    <a:pt x="243" y="2250"/>
                  </a:lnTo>
                  <a:lnTo>
                    <a:pt x="183" y="2311"/>
                  </a:lnTo>
                  <a:cubicBezTo>
                    <a:pt x="152" y="2372"/>
                    <a:pt x="243" y="2463"/>
                    <a:pt x="304" y="2524"/>
                  </a:cubicBezTo>
                  <a:cubicBezTo>
                    <a:pt x="456" y="2706"/>
                    <a:pt x="547" y="2888"/>
                    <a:pt x="608" y="3071"/>
                  </a:cubicBezTo>
                  <a:cubicBezTo>
                    <a:pt x="730" y="3405"/>
                    <a:pt x="760" y="3770"/>
                    <a:pt x="791" y="4135"/>
                  </a:cubicBezTo>
                  <a:lnTo>
                    <a:pt x="791" y="4347"/>
                  </a:lnTo>
                  <a:cubicBezTo>
                    <a:pt x="791" y="4378"/>
                    <a:pt x="791" y="4408"/>
                    <a:pt x="821" y="4439"/>
                  </a:cubicBezTo>
                  <a:lnTo>
                    <a:pt x="973" y="4439"/>
                  </a:lnTo>
                  <a:lnTo>
                    <a:pt x="1034" y="4408"/>
                  </a:lnTo>
                  <a:cubicBezTo>
                    <a:pt x="1125" y="4408"/>
                    <a:pt x="1186" y="4378"/>
                    <a:pt x="1277" y="4378"/>
                  </a:cubicBezTo>
                  <a:lnTo>
                    <a:pt x="1338" y="4347"/>
                  </a:lnTo>
                  <a:cubicBezTo>
                    <a:pt x="1398" y="4347"/>
                    <a:pt x="1459" y="4317"/>
                    <a:pt x="1490" y="4317"/>
                  </a:cubicBezTo>
                  <a:cubicBezTo>
                    <a:pt x="1550" y="4317"/>
                    <a:pt x="1581" y="4287"/>
                    <a:pt x="1611" y="4287"/>
                  </a:cubicBezTo>
                  <a:cubicBezTo>
                    <a:pt x="1672" y="4287"/>
                    <a:pt x="1702" y="4256"/>
                    <a:pt x="1763" y="4256"/>
                  </a:cubicBezTo>
                  <a:cubicBezTo>
                    <a:pt x="1794" y="4226"/>
                    <a:pt x="1854" y="4226"/>
                    <a:pt x="1885" y="4195"/>
                  </a:cubicBezTo>
                  <a:lnTo>
                    <a:pt x="1976" y="4165"/>
                  </a:lnTo>
                  <a:lnTo>
                    <a:pt x="1976" y="4135"/>
                  </a:lnTo>
                  <a:cubicBezTo>
                    <a:pt x="1946" y="4074"/>
                    <a:pt x="1946" y="4043"/>
                    <a:pt x="1946" y="4013"/>
                  </a:cubicBezTo>
                  <a:lnTo>
                    <a:pt x="1915" y="3891"/>
                  </a:lnTo>
                  <a:cubicBezTo>
                    <a:pt x="1915" y="3861"/>
                    <a:pt x="1915" y="3831"/>
                    <a:pt x="1915" y="3770"/>
                  </a:cubicBezTo>
                  <a:lnTo>
                    <a:pt x="1915" y="3679"/>
                  </a:lnTo>
                  <a:lnTo>
                    <a:pt x="1915" y="3587"/>
                  </a:lnTo>
                  <a:cubicBezTo>
                    <a:pt x="1915" y="3496"/>
                    <a:pt x="1915" y="3435"/>
                    <a:pt x="1915" y="3375"/>
                  </a:cubicBezTo>
                  <a:lnTo>
                    <a:pt x="2006" y="1794"/>
                  </a:lnTo>
                  <a:cubicBezTo>
                    <a:pt x="2006" y="1521"/>
                    <a:pt x="2037" y="1156"/>
                    <a:pt x="2250" y="882"/>
                  </a:cubicBezTo>
                  <a:lnTo>
                    <a:pt x="2250" y="852"/>
                  </a:lnTo>
                  <a:cubicBezTo>
                    <a:pt x="2310" y="791"/>
                    <a:pt x="2341" y="761"/>
                    <a:pt x="2341" y="730"/>
                  </a:cubicBezTo>
                  <a:cubicBezTo>
                    <a:pt x="2341" y="700"/>
                    <a:pt x="2341" y="669"/>
                    <a:pt x="2310" y="609"/>
                  </a:cubicBezTo>
                  <a:lnTo>
                    <a:pt x="2158" y="1"/>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8"/>
            <p:cNvSpPr/>
            <p:nvPr/>
          </p:nvSpPr>
          <p:spPr>
            <a:xfrm>
              <a:off x="3848066" y="1738380"/>
              <a:ext cx="105641" cy="226267"/>
            </a:xfrm>
            <a:custGeom>
              <a:rect b="b" l="l" r="r" t="t"/>
              <a:pathLst>
                <a:path extrusionOk="0" h="4560" w="2129">
                  <a:moveTo>
                    <a:pt x="730" y="1"/>
                  </a:moveTo>
                  <a:cubicBezTo>
                    <a:pt x="548" y="92"/>
                    <a:pt x="366" y="153"/>
                    <a:pt x="214" y="274"/>
                  </a:cubicBezTo>
                  <a:lnTo>
                    <a:pt x="426" y="973"/>
                  </a:lnTo>
                  <a:cubicBezTo>
                    <a:pt x="426" y="1004"/>
                    <a:pt x="426" y="1064"/>
                    <a:pt x="426" y="1125"/>
                  </a:cubicBezTo>
                  <a:cubicBezTo>
                    <a:pt x="426" y="1216"/>
                    <a:pt x="366" y="1277"/>
                    <a:pt x="335" y="1308"/>
                  </a:cubicBezTo>
                  <a:lnTo>
                    <a:pt x="305" y="1338"/>
                  </a:lnTo>
                  <a:cubicBezTo>
                    <a:pt x="122" y="1581"/>
                    <a:pt x="122" y="1855"/>
                    <a:pt x="92" y="2189"/>
                  </a:cubicBezTo>
                  <a:lnTo>
                    <a:pt x="31" y="3770"/>
                  </a:lnTo>
                  <a:cubicBezTo>
                    <a:pt x="1" y="4013"/>
                    <a:pt x="1" y="4317"/>
                    <a:pt x="92" y="4560"/>
                  </a:cubicBezTo>
                  <a:cubicBezTo>
                    <a:pt x="274" y="4530"/>
                    <a:pt x="426" y="4469"/>
                    <a:pt x="609" y="4438"/>
                  </a:cubicBezTo>
                  <a:cubicBezTo>
                    <a:pt x="639" y="4438"/>
                    <a:pt x="669" y="4408"/>
                    <a:pt x="730" y="4408"/>
                  </a:cubicBezTo>
                  <a:cubicBezTo>
                    <a:pt x="852" y="4378"/>
                    <a:pt x="973" y="4347"/>
                    <a:pt x="1095" y="4317"/>
                  </a:cubicBezTo>
                  <a:cubicBezTo>
                    <a:pt x="1156" y="4317"/>
                    <a:pt x="1217" y="4286"/>
                    <a:pt x="1247" y="4286"/>
                  </a:cubicBezTo>
                  <a:cubicBezTo>
                    <a:pt x="1369" y="4256"/>
                    <a:pt x="1460" y="4226"/>
                    <a:pt x="1551" y="4195"/>
                  </a:cubicBezTo>
                  <a:cubicBezTo>
                    <a:pt x="1612" y="4165"/>
                    <a:pt x="1673" y="4165"/>
                    <a:pt x="1733" y="4134"/>
                  </a:cubicBezTo>
                  <a:lnTo>
                    <a:pt x="1977" y="4043"/>
                  </a:lnTo>
                  <a:cubicBezTo>
                    <a:pt x="1977" y="3830"/>
                    <a:pt x="2007" y="3618"/>
                    <a:pt x="2098" y="3435"/>
                  </a:cubicBezTo>
                  <a:lnTo>
                    <a:pt x="2128" y="3405"/>
                  </a:lnTo>
                  <a:lnTo>
                    <a:pt x="2098" y="3405"/>
                  </a:lnTo>
                  <a:cubicBezTo>
                    <a:pt x="1977" y="3344"/>
                    <a:pt x="1885" y="3283"/>
                    <a:pt x="1794" y="3192"/>
                  </a:cubicBezTo>
                  <a:cubicBezTo>
                    <a:pt x="1733" y="3101"/>
                    <a:pt x="1703" y="3010"/>
                    <a:pt x="1673" y="2888"/>
                  </a:cubicBezTo>
                  <a:cubicBezTo>
                    <a:pt x="1551" y="2402"/>
                    <a:pt x="1399" y="1916"/>
                    <a:pt x="1247" y="1429"/>
                  </a:cubicBezTo>
                  <a:cubicBezTo>
                    <a:pt x="1186" y="1277"/>
                    <a:pt x="1125" y="1125"/>
                    <a:pt x="1065" y="943"/>
                  </a:cubicBezTo>
                  <a:cubicBezTo>
                    <a:pt x="943" y="639"/>
                    <a:pt x="852" y="335"/>
                    <a:pt x="730"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8"/>
            <p:cNvSpPr/>
            <p:nvPr/>
          </p:nvSpPr>
          <p:spPr>
            <a:xfrm>
              <a:off x="3891831" y="1493402"/>
              <a:ext cx="263978" cy="407926"/>
            </a:xfrm>
            <a:custGeom>
              <a:rect b="b" l="l" r="r" t="t"/>
              <a:pathLst>
                <a:path extrusionOk="0" h="8221" w="5320">
                  <a:moveTo>
                    <a:pt x="2428" y="1"/>
                  </a:moveTo>
                  <a:cubicBezTo>
                    <a:pt x="2308" y="1"/>
                    <a:pt x="2205" y="127"/>
                    <a:pt x="2067" y="287"/>
                  </a:cubicBezTo>
                  <a:cubicBezTo>
                    <a:pt x="1915" y="469"/>
                    <a:pt x="1763" y="652"/>
                    <a:pt x="1550" y="652"/>
                  </a:cubicBezTo>
                  <a:cubicBezTo>
                    <a:pt x="1338" y="652"/>
                    <a:pt x="1246" y="530"/>
                    <a:pt x="1155" y="469"/>
                  </a:cubicBezTo>
                  <a:cubicBezTo>
                    <a:pt x="1074" y="388"/>
                    <a:pt x="1020" y="334"/>
                    <a:pt x="912" y="334"/>
                  </a:cubicBezTo>
                  <a:cubicBezTo>
                    <a:pt x="858" y="334"/>
                    <a:pt x="791" y="348"/>
                    <a:pt x="699" y="378"/>
                  </a:cubicBezTo>
                  <a:cubicBezTo>
                    <a:pt x="517" y="986"/>
                    <a:pt x="578" y="1685"/>
                    <a:pt x="669" y="2354"/>
                  </a:cubicBezTo>
                  <a:cubicBezTo>
                    <a:pt x="730" y="2962"/>
                    <a:pt x="821" y="3600"/>
                    <a:pt x="699" y="4147"/>
                  </a:cubicBezTo>
                  <a:cubicBezTo>
                    <a:pt x="578" y="4603"/>
                    <a:pt x="304" y="4786"/>
                    <a:pt x="0" y="4907"/>
                  </a:cubicBezTo>
                  <a:cubicBezTo>
                    <a:pt x="91" y="5211"/>
                    <a:pt x="213" y="5546"/>
                    <a:pt x="304" y="5849"/>
                  </a:cubicBezTo>
                  <a:cubicBezTo>
                    <a:pt x="365" y="6001"/>
                    <a:pt x="426" y="6184"/>
                    <a:pt x="487" y="6336"/>
                  </a:cubicBezTo>
                  <a:cubicBezTo>
                    <a:pt x="639" y="6822"/>
                    <a:pt x="791" y="7308"/>
                    <a:pt x="943" y="7795"/>
                  </a:cubicBezTo>
                  <a:cubicBezTo>
                    <a:pt x="943" y="7886"/>
                    <a:pt x="973" y="7977"/>
                    <a:pt x="1034" y="8038"/>
                  </a:cubicBezTo>
                  <a:cubicBezTo>
                    <a:pt x="1095" y="8099"/>
                    <a:pt x="1186" y="8160"/>
                    <a:pt x="1277" y="8190"/>
                  </a:cubicBezTo>
                  <a:lnTo>
                    <a:pt x="1307" y="8220"/>
                  </a:lnTo>
                  <a:cubicBezTo>
                    <a:pt x="1338" y="8160"/>
                    <a:pt x="1398" y="8099"/>
                    <a:pt x="1429" y="8038"/>
                  </a:cubicBezTo>
                  <a:cubicBezTo>
                    <a:pt x="1520" y="7947"/>
                    <a:pt x="1611" y="7825"/>
                    <a:pt x="1642" y="7704"/>
                  </a:cubicBezTo>
                  <a:cubicBezTo>
                    <a:pt x="1702" y="7552"/>
                    <a:pt x="1733" y="7400"/>
                    <a:pt x="1733" y="7248"/>
                  </a:cubicBezTo>
                  <a:cubicBezTo>
                    <a:pt x="1733" y="7096"/>
                    <a:pt x="1733" y="6944"/>
                    <a:pt x="1794" y="6792"/>
                  </a:cubicBezTo>
                  <a:lnTo>
                    <a:pt x="1794" y="6761"/>
                  </a:lnTo>
                  <a:lnTo>
                    <a:pt x="1824" y="6731"/>
                  </a:lnTo>
                  <a:cubicBezTo>
                    <a:pt x="1915" y="6701"/>
                    <a:pt x="2006" y="6693"/>
                    <a:pt x="2094" y="6693"/>
                  </a:cubicBezTo>
                  <a:cubicBezTo>
                    <a:pt x="2181" y="6693"/>
                    <a:pt x="2265" y="6701"/>
                    <a:pt x="2341" y="6701"/>
                  </a:cubicBezTo>
                  <a:cubicBezTo>
                    <a:pt x="2402" y="6716"/>
                    <a:pt x="2455" y="6723"/>
                    <a:pt x="2504" y="6723"/>
                  </a:cubicBezTo>
                  <a:cubicBezTo>
                    <a:pt x="2554" y="6723"/>
                    <a:pt x="2599" y="6716"/>
                    <a:pt x="2645" y="6701"/>
                  </a:cubicBezTo>
                  <a:cubicBezTo>
                    <a:pt x="2766" y="6670"/>
                    <a:pt x="2949" y="6579"/>
                    <a:pt x="3101" y="6457"/>
                  </a:cubicBezTo>
                  <a:cubicBezTo>
                    <a:pt x="3192" y="6397"/>
                    <a:pt x="3283" y="6336"/>
                    <a:pt x="3344" y="6305"/>
                  </a:cubicBezTo>
                  <a:cubicBezTo>
                    <a:pt x="3526" y="6214"/>
                    <a:pt x="3678" y="6123"/>
                    <a:pt x="3830" y="6032"/>
                  </a:cubicBezTo>
                  <a:cubicBezTo>
                    <a:pt x="3891" y="5971"/>
                    <a:pt x="3982" y="5941"/>
                    <a:pt x="4043" y="5880"/>
                  </a:cubicBezTo>
                  <a:cubicBezTo>
                    <a:pt x="4134" y="5819"/>
                    <a:pt x="4286" y="5758"/>
                    <a:pt x="4468" y="5698"/>
                  </a:cubicBezTo>
                  <a:cubicBezTo>
                    <a:pt x="4620" y="5637"/>
                    <a:pt x="4833" y="5576"/>
                    <a:pt x="4894" y="5515"/>
                  </a:cubicBezTo>
                  <a:cubicBezTo>
                    <a:pt x="5076" y="5333"/>
                    <a:pt x="5320" y="4573"/>
                    <a:pt x="5320" y="4360"/>
                  </a:cubicBezTo>
                  <a:cubicBezTo>
                    <a:pt x="5289" y="4087"/>
                    <a:pt x="5168" y="3327"/>
                    <a:pt x="4985" y="3175"/>
                  </a:cubicBezTo>
                  <a:cubicBezTo>
                    <a:pt x="4864" y="3083"/>
                    <a:pt x="4651" y="3083"/>
                    <a:pt x="4438" y="3053"/>
                  </a:cubicBezTo>
                  <a:cubicBezTo>
                    <a:pt x="4225" y="3053"/>
                    <a:pt x="3982" y="3023"/>
                    <a:pt x="3769" y="2901"/>
                  </a:cubicBezTo>
                  <a:lnTo>
                    <a:pt x="3739" y="2901"/>
                  </a:lnTo>
                  <a:lnTo>
                    <a:pt x="3739" y="2871"/>
                  </a:lnTo>
                  <a:cubicBezTo>
                    <a:pt x="3648" y="2658"/>
                    <a:pt x="3557" y="2445"/>
                    <a:pt x="3465" y="2263"/>
                  </a:cubicBezTo>
                  <a:cubicBezTo>
                    <a:pt x="3374" y="2020"/>
                    <a:pt x="3253" y="1746"/>
                    <a:pt x="3161" y="1503"/>
                  </a:cubicBezTo>
                  <a:cubicBezTo>
                    <a:pt x="3131" y="1442"/>
                    <a:pt x="3101" y="1290"/>
                    <a:pt x="3070" y="1169"/>
                  </a:cubicBezTo>
                  <a:cubicBezTo>
                    <a:pt x="2949" y="773"/>
                    <a:pt x="2797" y="135"/>
                    <a:pt x="2554" y="44"/>
                  </a:cubicBezTo>
                  <a:cubicBezTo>
                    <a:pt x="2509" y="14"/>
                    <a:pt x="2468" y="1"/>
                    <a:pt x="2428"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8"/>
            <p:cNvSpPr/>
            <p:nvPr/>
          </p:nvSpPr>
          <p:spPr>
            <a:xfrm>
              <a:off x="2893368" y="2228583"/>
              <a:ext cx="206667" cy="369570"/>
            </a:xfrm>
            <a:custGeom>
              <a:rect b="b" l="l" r="r" t="t"/>
              <a:pathLst>
                <a:path extrusionOk="0" h="7448" w="4165">
                  <a:moveTo>
                    <a:pt x="2614" y="0"/>
                  </a:moveTo>
                  <a:cubicBezTo>
                    <a:pt x="2371" y="31"/>
                    <a:pt x="2098" y="31"/>
                    <a:pt x="1824" y="31"/>
                  </a:cubicBezTo>
                  <a:lnTo>
                    <a:pt x="1672" y="31"/>
                  </a:lnTo>
                  <a:cubicBezTo>
                    <a:pt x="1459" y="31"/>
                    <a:pt x="1247" y="31"/>
                    <a:pt x="1034" y="61"/>
                  </a:cubicBezTo>
                  <a:cubicBezTo>
                    <a:pt x="832" y="262"/>
                    <a:pt x="589" y="380"/>
                    <a:pt x="304" y="380"/>
                  </a:cubicBezTo>
                  <a:cubicBezTo>
                    <a:pt x="245" y="380"/>
                    <a:pt x="184" y="375"/>
                    <a:pt x="122" y="365"/>
                  </a:cubicBezTo>
                  <a:cubicBezTo>
                    <a:pt x="91" y="335"/>
                    <a:pt x="31" y="335"/>
                    <a:pt x="0" y="335"/>
                  </a:cubicBezTo>
                  <a:cubicBezTo>
                    <a:pt x="0" y="638"/>
                    <a:pt x="31" y="973"/>
                    <a:pt x="31" y="1277"/>
                  </a:cubicBezTo>
                  <a:cubicBezTo>
                    <a:pt x="31" y="1520"/>
                    <a:pt x="61" y="1733"/>
                    <a:pt x="61" y="1946"/>
                  </a:cubicBezTo>
                  <a:cubicBezTo>
                    <a:pt x="91" y="2310"/>
                    <a:pt x="122" y="2675"/>
                    <a:pt x="122" y="3040"/>
                  </a:cubicBezTo>
                  <a:cubicBezTo>
                    <a:pt x="152" y="3222"/>
                    <a:pt x="152" y="3435"/>
                    <a:pt x="152" y="3617"/>
                  </a:cubicBezTo>
                  <a:cubicBezTo>
                    <a:pt x="183" y="4012"/>
                    <a:pt x="243" y="4408"/>
                    <a:pt x="274" y="4833"/>
                  </a:cubicBezTo>
                  <a:cubicBezTo>
                    <a:pt x="274" y="4985"/>
                    <a:pt x="274" y="5137"/>
                    <a:pt x="304" y="5289"/>
                  </a:cubicBezTo>
                  <a:cubicBezTo>
                    <a:pt x="365" y="5836"/>
                    <a:pt x="426" y="6383"/>
                    <a:pt x="487" y="6930"/>
                  </a:cubicBezTo>
                  <a:cubicBezTo>
                    <a:pt x="487" y="6991"/>
                    <a:pt x="487" y="7052"/>
                    <a:pt x="487" y="7113"/>
                  </a:cubicBezTo>
                  <a:lnTo>
                    <a:pt x="487" y="7174"/>
                  </a:lnTo>
                  <a:cubicBezTo>
                    <a:pt x="487" y="7204"/>
                    <a:pt x="487" y="7234"/>
                    <a:pt x="487" y="7265"/>
                  </a:cubicBezTo>
                  <a:lnTo>
                    <a:pt x="487" y="7295"/>
                  </a:lnTo>
                  <a:lnTo>
                    <a:pt x="547" y="7356"/>
                  </a:lnTo>
                  <a:lnTo>
                    <a:pt x="608" y="7386"/>
                  </a:lnTo>
                  <a:lnTo>
                    <a:pt x="669" y="7417"/>
                  </a:lnTo>
                  <a:lnTo>
                    <a:pt x="730" y="7417"/>
                  </a:lnTo>
                  <a:lnTo>
                    <a:pt x="791" y="7447"/>
                  </a:lnTo>
                  <a:lnTo>
                    <a:pt x="821" y="7447"/>
                  </a:lnTo>
                  <a:cubicBezTo>
                    <a:pt x="882" y="7447"/>
                    <a:pt x="912" y="7417"/>
                    <a:pt x="943" y="7417"/>
                  </a:cubicBezTo>
                  <a:lnTo>
                    <a:pt x="1003" y="7356"/>
                  </a:lnTo>
                  <a:cubicBezTo>
                    <a:pt x="1034" y="7326"/>
                    <a:pt x="1064" y="7295"/>
                    <a:pt x="1125" y="7295"/>
                  </a:cubicBezTo>
                  <a:cubicBezTo>
                    <a:pt x="1171" y="7280"/>
                    <a:pt x="1209" y="7272"/>
                    <a:pt x="1243" y="7272"/>
                  </a:cubicBezTo>
                  <a:cubicBezTo>
                    <a:pt x="1277" y="7272"/>
                    <a:pt x="1307" y="7280"/>
                    <a:pt x="1338" y="7295"/>
                  </a:cubicBezTo>
                  <a:lnTo>
                    <a:pt x="1459" y="7295"/>
                  </a:lnTo>
                  <a:cubicBezTo>
                    <a:pt x="1581" y="7265"/>
                    <a:pt x="1642" y="7174"/>
                    <a:pt x="1733" y="7052"/>
                  </a:cubicBezTo>
                  <a:cubicBezTo>
                    <a:pt x="1763" y="6991"/>
                    <a:pt x="1794" y="6930"/>
                    <a:pt x="1854" y="6870"/>
                  </a:cubicBezTo>
                  <a:cubicBezTo>
                    <a:pt x="2037" y="6718"/>
                    <a:pt x="2250" y="6657"/>
                    <a:pt x="2493" y="6626"/>
                  </a:cubicBezTo>
                  <a:cubicBezTo>
                    <a:pt x="2614" y="6596"/>
                    <a:pt x="2766" y="6596"/>
                    <a:pt x="2888" y="6535"/>
                  </a:cubicBezTo>
                  <a:cubicBezTo>
                    <a:pt x="3222" y="6383"/>
                    <a:pt x="3405" y="6019"/>
                    <a:pt x="3526" y="5745"/>
                  </a:cubicBezTo>
                  <a:cubicBezTo>
                    <a:pt x="3587" y="5593"/>
                    <a:pt x="3678" y="5411"/>
                    <a:pt x="3861" y="5319"/>
                  </a:cubicBezTo>
                  <a:cubicBezTo>
                    <a:pt x="3891" y="5319"/>
                    <a:pt x="3952" y="5289"/>
                    <a:pt x="3982" y="5289"/>
                  </a:cubicBezTo>
                  <a:cubicBezTo>
                    <a:pt x="4043" y="5289"/>
                    <a:pt x="4104" y="5259"/>
                    <a:pt x="4134" y="5228"/>
                  </a:cubicBezTo>
                  <a:cubicBezTo>
                    <a:pt x="4165" y="5198"/>
                    <a:pt x="4165" y="5107"/>
                    <a:pt x="4165" y="5015"/>
                  </a:cubicBezTo>
                  <a:lnTo>
                    <a:pt x="4104" y="4620"/>
                  </a:lnTo>
                  <a:lnTo>
                    <a:pt x="3952" y="3648"/>
                  </a:lnTo>
                  <a:lnTo>
                    <a:pt x="3435" y="91"/>
                  </a:lnTo>
                  <a:lnTo>
                    <a:pt x="3435" y="31"/>
                  </a:lnTo>
                  <a:lnTo>
                    <a:pt x="3435" y="0"/>
                  </a:ln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8"/>
            <p:cNvSpPr/>
            <p:nvPr/>
          </p:nvSpPr>
          <p:spPr>
            <a:xfrm>
              <a:off x="2632414" y="2183329"/>
              <a:ext cx="277574" cy="485681"/>
            </a:xfrm>
            <a:custGeom>
              <a:rect b="b" l="l" r="r" t="t"/>
              <a:pathLst>
                <a:path extrusionOk="0" h="9788" w="5594">
                  <a:moveTo>
                    <a:pt x="822" y="0"/>
                  </a:moveTo>
                  <a:cubicBezTo>
                    <a:pt x="852" y="31"/>
                    <a:pt x="852" y="92"/>
                    <a:pt x="882" y="122"/>
                  </a:cubicBezTo>
                  <a:lnTo>
                    <a:pt x="913" y="183"/>
                  </a:lnTo>
                  <a:cubicBezTo>
                    <a:pt x="943" y="243"/>
                    <a:pt x="974" y="304"/>
                    <a:pt x="1004" y="365"/>
                  </a:cubicBezTo>
                  <a:cubicBezTo>
                    <a:pt x="1034" y="426"/>
                    <a:pt x="1095" y="456"/>
                    <a:pt x="1125" y="517"/>
                  </a:cubicBezTo>
                  <a:cubicBezTo>
                    <a:pt x="1186" y="578"/>
                    <a:pt x="1247" y="639"/>
                    <a:pt x="1277" y="699"/>
                  </a:cubicBezTo>
                  <a:cubicBezTo>
                    <a:pt x="1399" y="851"/>
                    <a:pt x="1429" y="1064"/>
                    <a:pt x="1399" y="1277"/>
                  </a:cubicBezTo>
                  <a:cubicBezTo>
                    <a:pt x="1399" y="1338"/>
                    <a:pt x="1369" y="1399"/>
                    <a:pt x="1369" y="1459"/>
                  </a:cubicBezTo>
                  <a:cubicBezTo>
                    <a:pt x="1247" y="1733"/>
                    <a:pt x="1004" y="1915"/>
                    <a:pt x="730" y="1946"/>
                  </a:cubicBezTo>
                  <a:lnTo>
                    <a:pt x="639" y="1946"/>
                  </a:lnTo>
                  <a:cubicBezTo>
                    <a:pt x="578" y="1976"/>
                    <a:pt x="518" y="1976"/>
                    <a:pt x="457" y="1976"/>
                  </a:cubicBezTo>
                  <a:cubicBezTo>
                    <a:pt x="396" y="2006"/>
                    <a:pt x="305" y="2067"/>
                    <a:pt x="335" y="2128"/>
                  </a:cubicBezTo>
                  <a:cubicBezTo>
                    <a:pt x="335" y="2189"/>
                    <a:pt x="366" y="2219"/>
                    <a:pt x="396" y="2280"/>
                  </a:cubicBezTo>
                  <a:cubicBezTo>
                    <a:pt x="457" y="2341"/>
                    <a:pt x="548" y="2432"/>
                    <a:pt x="518" y="2523"/>
                  </a:cubicBezTo>
                  <a:cubicBezTo>
                    <a:pt x="487" y="2645"/>
                    <a:pt x="366" y="2706"/>
                    <a:pt x="274" y="2736"/>
                  </a:cubicBezTo>
                  <a:cubicBezTo>
                    <a:pt x="214" y="2736"/>
                    <a:pt x="183" y="2766"/>
                    <a:pt x="153" y="2797"/>
                  </a:cubicBezTo>
                  <a:cubicBezTo>
                    <a:pt x="62" y="2858"/>
                    <a:pt x="62" y="3009"/>
                    <a:pt x="92" y="3101"/>
                  </a:cubicBezTo>
                  <a:lnTo>
                    <a:pt x="122" y="3192"/>
                  </a:lnTo>
                  <a:cubicBezTo>
                    <a:pt x="183" y="3313"/>
                    <a:pt x="214" y="3435"/>
                    <a:pt x="183" y="3557"/>
                  </a:cubicBezTo>
                  <a:cubicBezTo>
                    <a:pt x="183" y="3648"/>
                    <a:pt x="153" y="3709"/>
                    <a:pt x="153" y="3769"/>
                  </a:cubicBezTo>
                  <a:lnTo>
                    <a:pt x="122" y="3800"/>
                  </a:lnTo>
                  <a:cubicBezTo>
                    <a:pt x="122" y="3830"/>
                    <a:pt x="92" y="3891"/>
                    <a:pt x="31" y="3921"/>
                  </a:cubicBezTo>
                  <a:lnTo>
                    <a:pt x="1" y="3952"/>
                  </a:lnTo>
                  <a:lnTo>
                    <a:pt x="1" y="3982"/>
                  </a:lnTo>
                  <a:cubicBezTo>
                    <a:pt x="31" y="4043"/>
                    <a:pt x="62" y="4104"/>
                    <a:pt x="92" y="4165"/>
                  </a:cubicBezTo>
                  <a:cubicBezTo>
                    <a:pt x="92" y="4195"/>
                    <a:pt x="122" y="4225"/>
                    <a:pt x="122" y="4286"/>
                  </a:cubicBezTo>
                  <a:cubicBezTo>
                    <a:pt x="153" y="4347"/>
                    <a:pt x="153" y="4377"/>
                    <a:pt x="183" y="4438"/>
                  </a:cubicBezTo>
                  <a:cubicBezTo>
                    <a:pt x="183" y="4468"/>
                    <a:pt x="214" y="4529"/>
                    <a:pt x="274" y="4560"/>
                  </a:cubicBezTo>
                  <a:cubicBezTo>
                    <a:pt x="305" y="4620"/>
                    <a:pt x="366" y="4681"/>
                    <a:pt x="396" y="4742"/>
                  </a:cubicBezTo>
                  <a:cubicBezTo>
                    <a:pt x="426" y="4833"/>
                    <a:pt x="426" y="4924"/>
                    <a:pt x="426" y="5016"/>
                  </a:cubicBezTo>
                  <a:cubicBezTo>
                    <a:pt x="426" y="5076"/>
                    <a:pt x="426" y="5107"/>
                    <a:pt x="426" y="5168"/>
                  </a:cubicBezTo>
                  <a:cubicBezTo>
                    <a:pt x="457" y="5320"/>
                    <a:pt x="609" y="5441"/>
                    <a:pt x="761" y="5563"/>
                  </a:cubicBezTo>
                  <a:cubicBezTo>
                    <a:pt x="852" y="5654"/>
                    <a:pt x="943" y="5745"/>
                    <a:pt x="1034" y="5836"/>
                  </a:cubicBezTo>
                  <a:cubicBezTo>
                    <a:pt x="1065" y="5897"/>
                    <a:pt x="1095" y="5958"/>
                    <a:pt x="1125" y="6049"/>
                  </a:cubicBezTo>
                  <a:cubicBezTo>
                    <a:pt x="1186" y="6140"/>
                    <a:pt x="1217" y="6231"/>
                    <a:pt x="1308" y="6292"/>
                  </a:cubicBezTo>
                  <a:cubicBezTo>
                    <a:pt x="1338" y="6323"/>
                    <a:pt x="1369" y="6353"/>
                    <a:pt x="1429" y="6353"/>
                  </a:cubicBezTo>
                  <a:cubicBezTo>
                    <a:pt x="1490" y="6383"/>
                    <a:pt x="1521" y="6414"/>
                    <a:pt x="1581" y="6444"/>
                  </a:cubicBezTo>
                  <a:cubicBezTo>
                    <a:pt x="1794" y="6627"/>
                    <a:pt x="1825" y="6961"/>
                    <a:pt x="1825" y="7265"/>
                  </a:cubicBezTo>
                  <a:lnTo>
                    <a:pt x="1855" y="7265"/>
                  </a:lnTo>
                  <a:lnTo>
                    <a:pt x="1855" y="7326"/>
                  </a:lnTo>
                  <a:cubicBezTo>
                    <a:pt x="1885" y="7386"/>
                    <a:pt x="1855" y="7447"/>
                    <a:pt x="1825" y="7478"/>
                  </a:cubicBezTo>
                  <a:cubicBezTo>
                    <a:pt x="1825" y="7569"/>
                    <a:pt x="1764" y="7660"/>
                    <a:pt x="1733" y="7751"/>
                  </a:cubicBezTo>
                  <a:cubicBezTo>
                    <a:pt x="1703" y="7782"/>
                    <a:pt x="1703" y="7842"/>
                    <a:pt x="1673" y="7873"/>
                  </a:cubicBezTo>
                  <a:cubicBezTo>
                    <a:pt x="1642" y="8086"/>
                    <a:pt x="1855" y="8298"/>
                    <a:pt x="2068" y="8389"/>
                  </a:cubicBezTo>
                  <a:cubicBezTo>
                    <a:pt x="2129" y="8389"/>
                    <a:pt x="2189" y="8420"/>
                    <a:pt x="2220" y="8450"/>
                  </a:cubicBezTo>
                  <a:cubicBezTo>
                    <a:pt x="2433" y="8511"/>
                    <a:pt x="2676" y="8602"/>
                    <a:pt x="2797" y="8815"/>
                  </a:cubicBezTo>
                  <a:cubicBezTo>
                    <a:pt x="2828" y="8845"/>
                    <a:pt x="2828" y="8876"/>
                    <a:pt x="2858" y="8906"/>
                  </a:cubicBezTo>
                  <a:cubicBezTo>
                    <a:pt x="2888" y="9028"/>
                    <a:pt x="2919" y="9180"/>
                    <a:pt x="2919" y="9301"/>
                  </a:cubicBezTo>
                  <a:lnTo>
                    <a:pt x="2949" y="9393"/>
                  </a:lnTo>
                  <a:lnTo>
                    <a:pt x="2949" y="9453"/>
                  </a:lnTo>
                  <a:lnTo>
                    <a:pt x="2949" y="9514"/>
                  </a:lnTo>
                  <a:lnTo>
                    <a:pt x="2980" y="9575"/>
                  </a:lnTo>
                  <a:lnTo>
                    <a:pt x="2980" y="9636"/>
                  </a:lnTo>
                  <a:lnTo>
                    <a:pt x="3010" y="9697"/>
                  </a:lnTo>
                  <a:lnTo>
                    <a:pt x="3040" y="9727"/>
                  </a:lnTo>
                  <a:lnTo>
                    <a:pt x="3071" y="9788"/>
                  </a:lnTo>
                  <a:cubicBezTo>
                    <a:pt x="3132" y="9757"/>
                    <a:pt x="3192" y="9727"/>
                    <a:pt x="3223" y="9727"/>
                  </a:cubicBezTo>
                  <a:lnTo>
                    <a:pt x="3314" y="9666"/>
                  </a:lnTo>
                  <a:cubicBezTo>
                    <a:pt x="3436" y="9636"/>
                    <a:pt x="3527" y="9636"/>
                    <a:pt x="3618" y="9636"/>
                  </a:cubicBezTo>
                  <a:lnTo>
                    <a:pt x="4165" y="9636"/>
                  </a:lnTo>
                  <a:cubicBezTo>
                    <a:pt x="4256" y="9636"/>
                    <a:pt x="4469" y="9605"/>
                    <a:pt x="4560" y="9453"/>
                  </a:cubicBezTo>
                  <a:cubicBezTo>
                    <a:pt x="4621" y="9362"/>
                    <a:pt x="4621" y="9271"/>
                    <a:pt x="4651" y="9180"/>
                  </a:cubicBezTo>
                  <a:cubicBezTo>
                    <a:pt x="4682" y="9028"/>
                    <a:pt x="4712" y="8876"/>
                    <a:pt x="4864" y="8785"/>
                  </a:cubicBezTo>
                  <a:cubicBezTo>
                    <a:pt x="4925" y="8724"/>
                    <a:pt x="4986" y="8724"/>
                    <a:pt x="5077" y="8693"/>
                  </a:cubicBezTo>
                  <a:cubicBezTo>
                    <a:pt x="5168" y="8693"/>
                    <a:pt x="5229" y="8663"/>
                    <a:pt x="5290" y="8602"/>
                  </a:cubicBezTo>
                  <a:cubicBezTo>
                    <a:pt x="5290" y="8602"/>
                    <a:pt x="5320" y="8572"/>
                    <a:pt x="5320" y="8511"/>
                  </a:cubicBezTo>
                  <a:cubicBezTo>
                    <a:pt x="5320" y="8481"/>
                    <a:pt x="5350" y="8420"/>
                    <a:pt x="5381" y="8359"/>
                  </a:cubicBezTo>
                  <a:lnTo>
                    <a:pt x="5472" y="8298"/>
                  </a:lnTo>
                  <a:lnTo>
                    <a:pt x="5533" y="8298"/>
                  </a:lnTo>
                  <a:lnTo>
                    <a:pt x="5563" y="8207"/>
                  </a:lnTo>
                  <a:cubicBezTo>
                    <a:pt x="5594" y="8177"/>
                    <a:pt x="5594" y="8116"/>
                    <a:pt x="5594" y="8086"/>
                  </a:cubicBezTo>
                  <a:lnTo>
                    <a:pt x="5594" y="8025"/>
                  </a:lnTo>
                  <a:cubicBezTo>
                    <a:pt x="5594" y="7994"/>
                    <a:pt x="5594" y="7934"/>
                    <a:pt x="5594" y="7873"/>
                  </a:cubicBezTo>
                  <a:cubicBezTo>
                    <a:pt x="5533" y="7326"/>
                    <a:pt x="5472" y="6779"/>
                    <a:pt x="5411" y="6231"/>
                  </a:cubicBezTo>
                  <a:cubicBezTo>
                    <a:pt x="5411" y="6019"/>
                    <a:pt x="5381" y="5806"/>
                    <a:pt x="5381" y="5593"/>
                  </a:cubicBezTo>
                  <a:cubicBezTo>
                    <a:pt x="5350" y="5259"/>
                    <a:pt x="5290" y="4894"/>
                    <a:pt x="5290" y="4560"/>
                  </a:cubicBezTo>
                  <a:cubicBezTo>
                    <a:pt x="5259" y="4286"/>
                    <a:pt x="5259" y="4043"/>
                    <a:pt x="5229" y="3769"/>
                  </a:cubicBezTo>
                  <a:cubicBezTo>
                    <a:pt x="5199" y="3465"/>
                    <a:pt x="5199" y="3161"/>
                    <a:pt x="5168" y="2888"/>
                  </a:cubicBezTo>
                  <a:cubicBezTo>
                    <a:pt x="5168" y="2584"/>
                    <a:pt x="5138" y="2310"/>
                    <a:pt x="5138" y="2037"/>
                  </a:cubicBezTo>
                  <a:cubicBezTo>
                    <a:pt x="5138" y="1763"/>
                    <a:pt x="5107" y="1490"/>
                    <a:pt x="5107" y="1216"/>
                  </a:cubicBezTo>
                  <a:cubicBezTo>
                    <a:pt x="4651" y="1034"/>
                    <a:pt x="4378" y="639"/>
                    <a:pt x="4256"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8"/>
            <p:cNvSpPr/>
            <p:nvPr/>
          </p:nvSpPr>
          <p:spPr>
            <a:xfrm>
              <a:off x="1765198" y="2145617"/>
              <a:ext cx="571672" cy="296281"/>
            </a:xfrm>
            <a:custGeom>
              <a:rect b="b" l="l" r="r" t="t"/>
              <a:pathLst>
                <a:path extrusionOk="0" h="5971" w="11521">
                  <a:moveTo>
                    <a:pt x="183" y="0"/>
                  </a:moveTo>
                  <a:cubicBezTo>
                    <a:pt x="122" y="608"/>
                    <a:pt x="92" y="1216"/>
                    <a:pt x="61" y="1855"/>
                  </a:cubicBezTo>
                  <a:cubicBezTo>
                    <a:pt x="61" y="2067"/>
                    <a:pt x="61" y="2280"/>
                    <a:pt x="31" y="2493"/>
                  </a:cubicBezTo>
                  <a:lnTo>
                    <a:pt x="0" y="3374"/>
                  </a:lnTo>
                  <a:lnTo>
                    <a:pt x="61" y="3374"/>
                  </a:lnTo>
                  <a:cubicBezTo>
                    <a:pt x="243" y="3374"/>
                    <a:pt x="395" y="3405"/>
                    <a:pt x="547" y="3466"/>
                  </a:cubicBezTo>
                  <a:cubicBezTo>
                    <a:pt x="608" y="3466"/>
                    <a:pt x="639" y="3496"/>
                    <a:pt x="699" y="3496"/>
                  </a:cubicBezTo>
                  <a:cubicBezTo>
                    <a:pt x="882" y="3526"/>
                    <a:pt x="1064" y="3557"/>
                    <a:pt x="1277" y="3557"/>
                  </a:cubicBezTo>
                  <a:lnTo>
                    <a:pt x="1338" y="3587"/>
                  </a:lnTo>
                  <a:cubicBezTo>
                    <a:pt x="1733" y="3618"/>
                    <a:pt x="2158" y="3648"/>
                    <a:pt x="2554" y="3739"/>
                  </a:cubicBezTo>
                  <a:lnTo>
                    <a:pt x="2614" y="3739"/>
                  </a:lnTo>
                  <a:lnTo>
                    <a:pt x="2614" y="3800"/>
                  </a:lnTo>
                  <a:cubicBezTo>
                    <a:pt x="2645" y="4073"/>
                    <a:pt x="2645" y="4377"/>
                    <a:pt x="2675" y="4681"/>
                  </a:cubicBezTo>
                  <a:cubicBezTo>
                    <a:pt x="2675" y="4985"/>
                    <a:pt x="2706" y="5259"/>
                    <a:pt x="2706" y="5532"/>
                  </a:cubicBezTo>
                  <a:lnTo>
                    <a:pt x="2797" y="5532"/>
                  </a:lnTo>
                  <a:cubicBezTo>
                    <a:pt x="2888" y="5532"/>
                    <a:pt x="3009" y="5532"/>
                    <a:pt x="3131" y="5563"/>
                  </a:cubicBezTo>
                  <a:lnTo>
                    <a:pt x="3192" y="5563"/>
                  </a:lnTo>
                  <a:cubicBezTo>
                    <a:pt x="3313" y="5563"/>
                    <a:pt x="3405" y="5593"/>
                    <a:pt x="3526" y="5624"/>
                  </a:cubicBezTo>
                  <a:cubicBezTo>
                    <a:pt x="3861" y="5684"/>
                    <a:pt x="4195" y="5684"/>
                    <a:pt x="4529" y="5684"/>
                  </a:cubicBezTo>
                  <a:lnTo>
                    <a:pt x="4712" y="5684"/>
                  </a:lnTo>
                  <a:cubicBezTo>
                    <a:pt x="4803" y="5684"/>
                    <a:pt x="4924" y="5684"/>
                    <a:pt x="5016" y="5715"/>
                  </a:cubicBezTo>
                  <a:cubicBezTo>
                    <a:pt x="5380" y="5715"/>
                    <a:pt x="5745" y="5776"/>
                    <a:pt x="6110" y="5836"/>
                  </a:cubicBezTo>
                  <a:cubicBezTo>
                    <a:pt x="6414" y="5867"/>
                    <a:pt x="6718" y="5928"/>
                    <a:pt x="7022" y="5958"/>
                  </a:cubicBezTo>
                  <a:cubicBezTo>
                    <a:pt x="7155" y="5967"/>
                    <a:pt x="7289" y="5971"/>
                    <a:pt x="7422" y="5971"/>
                  </a:cubicBezTo>
                  <a:cubicBezTo>
                    <a:pt x="7742" y="5971"/>
                    <a:pt x="8058" y="5949"/>
                    <a:pt x="8359" y="5928"/>
                  </a:cubicBezTo>
                  <a:lnTo>
                    <a:pt x="9818" y="5928"/>
                  </a:lnTo>
                  <a:cubicBezTo>
                    <a:pt x="10001" y="5928"/>
                    <a:pt x="10186" y="5931"/>
                    <a:pt x="10373" y="5931"/>
                  </a:cubicBezTo>
                  <a:cubicBezTo>
                    <a:pt x="10747" y="5931"/>
                    <a:pt x="11125" y="5917"/>
                    <a:pt x="11490" y="5836"/>
                  </a:cubicBezTo>
                  <a:cubicBezTo>
                    <a:pt x="11490" y="5806"/>
                    <a:pt x="11520" y="5776"/>
                    <a:pt x="11520" y="5715"/>
                  </a:cubicBezTo>
                  <a:cubicBezTo>
                    <a:pt x="11520" y="5654"/>
                    <a:pt x="11520" y="5624"/>
                    <a:pt x="11520" y="5593"/>
                  </a:cubicBezTo>
                  <a:lnTo>
                    <a:pt x="11520" y="5563"/>
                  </a:lnTo>
                  <a:lnTo>
                    <a:pt x="11490" y="5532"/>
                  </a:lnTo>
                  <a:lnTo>
                    <a:pt x="11460" y="5502"/>
                  </a:lnTo>
                  <a:lnTo>
                    <a:pt x="11399" y="5472"/>
                  </a:lnTo>
                  <a:cubicBezTo>
                    <a:pt x="11338" y="5411"/>
                    <a:pt x="11308" y="5350"/>
                    <a:pt x="11308" y="5320"/>
                  </a:cubicBezTo>
                  <a:lnTo>
                    <a:pt x="11186" y="5046"/>
                  </a:lnTo>
                  <a:cubicBezTo>
                    <a:pt x="11186" y="5016"/>
                    <a:pt x="11156" y="4985"/>
                    <a:pt x="11156" y="4955"/>
                  </a:cubicBezTo>
                  <a:lnTo>
                    <a:pt x="11156" y="4925"/>
                  </a:lnTo>
                  <a:lnTo>
                    <a:pt x="11125" y="4864"/>
                  </a:lnTo>
                  <a:lnTo>
                    <a:pt x="11095" y="4864"/>
                  </a:lnTo>
                  <a:lnTo>
                    <a:pt x="11125" y="4773"/>
                  </a:lnTo>
                  <a:cubicBezTo>
                    <a:pt x="11125" y="4590"/>
                    <a:pt x="11095" y="4438"/>
                    <a:pt x="11034" y="4286"/>
                  </a:cubicBezTo>
                  <a:lnTo>
                    <a:pt x="11004" y="4225"/>
                  </a:lnTo>
                  <a:cubicBezTo>
                    <a:pt x="10973" y="4134"/>
                    <a:pt x="10943" y="4073"/>
                    <a:pt x="10912" y="4013"/>
                  </a:cubicBezTo>
                  <a:cubicBezTo>
                    <a:pt x="10882" y="3891"/>
                    <a:pt x="10882" y="3769"/>
                    <a:pt x="10912" y="3678"/>
                  </a:cubicBezTo>
                  <a:cubicBezTo>
                    <a:pt x="10912" y="3618"/>
                    <a:pt x="10912" y="3587"/>
                    <a:pt x="10912" y="3526"/>
                  </a:cubicBezTo>
                  <a:cubicBezTo>
                    <a:pt x="10912" y="3314"/>
                    <a:pt x="10852" y="3070"/>
                    <a:pt x="10791" y="2888"/>
                  </a:cubicBezTo>
                  <a:cubicBezTo>
                    <a:pt x="10608" y="2341"/>
                    <a:pt x="10396" y="1824"/>
                    <a:pt x="10122" y="1338"/>
                  </a:cubicBezTo>
                  <a:cubicBezTo>
                    <a:pt x="10092" y="1277"/>
                    <a:pt x="10061" y="1216"/>
                    <a:pt x="10031" y="1125"/>
                  </a:cubicBezTo>
                  <a:lnTo>
                    <a:pt x="9909" y="1064"/>
                  </a:lnTo>
                  <a:cubicBezTo>
                    <a:pt x="9788" y="1003"/>
                    <a:pt x="9697" y="943"/>
                    <a:pt x="9575" y="882"/>
                  </a:cubicBezTo>
                  <a:cubicBezTo>
                    <a:pt x="9514" y="882"/>
                    <a:pt x="9453" y="852"/>
                    <a:pt x="9362" y="852"/>
                  </a:cubicBezTo>
                  <a:cubicBezTo>
                    <a:pt x="9241" y="791"/>
                    <a:pt x="9089" y="760"/>
                    <a:pt x="8967" y="669"/>
                  </a:cubicBezTo>
                  <a:lnTo>
                    <a:pt x="8845" y="578"/>
                  </a:lnTo>
                  <a:cubicBezTo>
                    <a:pt x="8815" y="548"/>
                    <a:pt x="8785" y="517"/>
                    <a:pt x="8724" y="487"/>
                  </a:cubicBezTo>
                  <a:cubicBezTo>
                    <a:pt x="8693" y="472"/>
                    <a:pt x="8663" y="464"/>
                    <a:pt x="8633" y="464"/>
                  </a:cubicBezTo>
                  <a:cubicBezTo>
                    <a:pt x="8602" y="464"/>
                    <a:pt x="8572" y="472"/>
                    <a:pt x="8542" y="487"/>
                  </a:cubicBezTo>
                  <a:lnTo>
                    <a:pt x="8511" y="548"/>
                  </a:lnTo>
                  <a:lnTo>
                    <a:pt x="8511" y="578"/>
                  </a:lnTo>
                  <a:cubicBezTo>
                    <a:pt x="8450" y="669"/>
                    <a:pt x="8390" y="730"/>
                    <a:pt x="8268" y="760"/>
                  </a:cubicBezTo>
                  <a:cubicBezTo>
                    <a:pt x="8238" y="768"/>
                    <a:pt x="8205" y="772"/>
                    <a:pt x="8172" y="772"/>
                  </a:cubicBezTo>
                  <a:cubicBezTo>
                    <a:pt x="8074" y="772"/>
                    <a:pt x="7972" y="738"/>
                    <a:pt x="7903" y="669"/>
                  </a:cubicBezTo>
                  <a:cubicBezTo>
                    <a:pt x="7721" y="578"/>
                    <a:pt x="7660" y="396"/>
                    <a:pt x="7569" y="244"/>
                  </a:cubicBezTo>
                  <a:cubicBezTo>
                    <a:pt x="7128" y="198"/>
                    <a:pt x="6672" y="183"/>
                    <a:pt x="6212" y="183"/>
                  </a:cubicBezTo>
                  <a:cubicBezTo>
                    <a:pt x="5753" y="183"/>
                    <a:pt x="5289" y="198"/>
                    <a:pt x="4833" y="213"/>
                  </a:cubicBezTo>
                  <a:cubicBezTo>
                    <a:pt x="4438" y="213"/>
                    <a:pt x="3982" y="244"/>
                    <a:pt x="3557" y="244"/>
                  </a:cubicBezTo>
                  <a:cubicBezTo>
                    <a:pt x="2462" y="244"/>
                    <a:pt x="1338" y="183"/>
                    <a:pt x="213" y="0"/>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8"/>
            <p:cNvSpPr/>
            <p:nvPr/>
          </p:nvSpPr>
          <p:spPr>
            <a:xfrm>
              <a:off x="1790851" y="1640329"/>
              <a:ext cx="470596" cy="242890"/>
            </a:xfrm>
            <a:custGeom>
              <a:rect b="b" l="l" r="r" t="t"/>
              <a:pathLst>
                <a:path extrusionOk="0" h="4895" w="9484">
                  <a:moveTo>
                    <a:pt x="182" y="1"/>
                  </a:moveTo>
                  <a:lnTo>
                    <a:pt x="0" y="4651"/>
                  </a:lnTo>
                  <a:lnTo>
                    <a:pt x="9453" y="4895"/>
                  </a:lnTo>
                  <a:lnTo>
                    <a:pt x="9484" y="4895"/>
                  </a:lnTo>
                  <a:cubicBezTo>
                    <a:pt x="9392" y="4743"/>
                    <a:pt x="9271" y="4439"/>
                    <a:pt x="9240" y="3922"/>
                  </a:cubicBezTo>
                  <a:cubicBezTo>
                    <a:pt x="9240" y="3557"/>
                    <a:pt x="9240" y="3466"/>
                    <a:pt x="9271" y="3405"/>
                  </a:cubicBezTo>
                  <a:cubicBezTo>
                    <a:pt x="9301" y="3314"/>
                    <a:pt x="9301" y="3253"/>
                    <a:pt x="9210" y="2645"/>
                  </a:cubicBezTo>
                  <a:lnTo>
                    <a:pt x="9028" y="1551"/>
                  </a:lnTo>
                  <a:lnTo>
                    <a:pt x="8541" y="518"/>
                  </a:lnTo>
                  <a:lnTo>
                    <a:pt x="8693" y="244"/>
                  </a:lnTo>
                  <a:cubicBezTo>
                    <a:pt x="7569" y="244"/>
                    <a:pt x="6414" y="214"/>
                    <a:pt x="5319" y="153"/>
                  </a:cubicBezTo>
                  <a:cubicBezTo>
                    <a:pt x="4316" y="122"/>
                    <a:pt x="3283" y="62"/>
                    <a:pt x="2249" y="62"/>
                  </a:cubicBezTo>
                  <a:lnTo>
                    <a:pt x="2158" y="62"/>
                  </a:lnTo>
                  <a:cubicBezTo>
                    <a:pt x="1520" y="62"/>
                    <a:pt x="882" y="62"/>
                    <a:pt x="182"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8"/>
            <p:cNvSpPr/>
            <p:nvPr/>
          </p:nvSpPr>
          <p:spPr>
            <a:xfrm>
              <a:off x="2268944" y="2116936"/>
              <a:ext cx="429908" cy="261001"/>
            </a:xfrm>
            <a:custGeom>
              <a:rect b="b" l="l" r="r" t="t"/>
              <a:pathLst>
                <a:path extrusionOk="0" h="5260" w="8664">
                  <a:moveTo>
                    <a:pt x="122" y="1"/>
                  </a:moveTo>
                  <a:lnTo>
                    <a:pt x="92" y="62"/>
                  </a:lnTo>
                  <a:lnTo>
                    <a:pt x="61" y="153"/>
                  </a:lnTo>
                  <a:lnTo>
                    <a:pt x="31" y="214"/>
                  </a:lnTo>
                  <a:lnTo>
                    <a:pt x="0" y="305"/>
                  </a:lnTo>
                  <a:lnTo>
                    <a:pt x="0" y="335"/>
                  </a:lnTo>
                  <a:cubicBezTo>
                    <a:pt x="0" y="396"/>
                    <a:pt x="0" y="426"/>
                    <a:pt x="0" y="457"/>
                  </a:cubicBezTo>
                  <a:cubicBezTo>
                    <a:pt x="31" y="487"/>
                    <a:pt x="61" y="518"/>
                    <a:pt x="61" y="548"/>
                  </a:cubicBezTo>
                  <a:cubicBezTo>
                    <a:pt x="152" y="700"/>
                    <a:pt x="244" y="852"/>
                    <a:pt x="213" y="1004"/>
                  </a:cubicBezTo>
                  <a:cubicBezTo>
                    <a:pt x="183" y="1126"/>
                    <a:pt x="122" y="1186"/>
                    <a:pt x="92" y="1247"/>
                  </a:cubicBezTo>
                  <a:cubicBezTo>
                    <a:pt x="31" y="1308"/>
                    <a:pt x="0" y="1399"/>
                    <a:pt x="0" y="1460"/>
                  </a:cubicBezTo>
                  <a:lnTo>
                    <a:pt x="0" y="1521"/>
                  </a:lnTo>
                  <a:lnTo>
                    <a:pt x="0" y="1581"/>
                  </a:lnTo>
                  <a:lnTo>
                    <a:pt x="0" y="1612"/>
                  </a:lnTo>
                  <a:lnTo>
                    <a:pt x="31" y="1703"/>
                  </a:lnTo>
                  <a:lnTo>
                    <a:pt x="31" y="1733"/>
                  </a:lnTo>
                  <a:cubicBezTo>
                    <a:pt x="61" y="1764"/>
                    <a:pt x="92" y="1794"/>
                    <a:pt x="92" y="1825"/>
                  </a:cubicBezTo>
                  <a:cubicBezTo>
                    <a:pt x="365" y="2341"/>
                    <a:pt x="578" y="2858"/>
                    <a:pt x="760" y="3405"/>
                  </a:cubicBezTo>
                  <a:cubicBezTo>
                    <a:pt x="821" y="3618"/>
                    <a:pt x="912" y="3861"/>
                    <a:pt x="882" y="4104"/>
                  </a:cubicBezTo>
                  <a:cubicBezTo>
                    <a:pt x="882" y="4135"/>
                    <a:pt x="882" y="4196"/>
                    <a:pt x="882" y="4226"/>
                  </a:cubicBezTo>
                  <a:cubicBezTo>
                    <a:pt x="882" y="4347"/>
                    <a:pt x="882" y="4439"/>
                    <a:pt x="882" y="4530"/>
                  </a:cubicBezTo>
                  <a:cubicBezTo>
                    <a:pt x="912" y="4591"/>
                    <a:pt x="943" y="4651"/>
                    <a:pt x="973" y="4712"/>
                  </a:cubicBezTo>
                  <a:lnTo>
                    <a:pt x="1004" y="4803"/>
                  </a:lnTo>
                  <a:cubicBezTo>
                    <a:pt x="1034" y="4864"/>
                    <a:pt x="1064" y="4925"/>
                    <a:pt x="1064" y="5016"/>
                  </a:cubicBezTo>
                  <a:lnTo>
                    <a:pt x="1095" y="5107"/>
                  </a:lnTo>
                  <a:cubicBezTo>
                    <a:pt x="1095" y="5138"/>
                    <a:pt x="1095" y="5199"/>
                    <a:pt x="1095" y="5229"/>
                  </a:cubicBezTo>
                  <a:lnTo>
                    <a:pt x="1247" y="5229"/>
                  </a:lnTo>
                  <a:cubicBezTo>
                    <a:pt x="1308" y="5229"/>
                    <a:pt x="1368" y="5259"/>
                    <a:pt x="1459" y="5259"/>
                  </a:cubicBezTo>
                  <a:lnTo>
                    <a:pt x="6991" y="5259"/>
                  </a:lnTo>
                  <a:cubicBezTo>
                    <a:pt x="7022" y="5259"/>
                    <a:pt x="7083" y="5259"/>
                    <a:pt x="7113" y="5229"/>
                  </a:cubicBezTo>
                  <a:lnTo>
                    <a:pt x="7174" y="5229"/>
                  </a:lnTo>
                  <a:lnTo>
                    <a:pt x="7235" y="5199"/>
                  </a:lnTo>
                  <a:lnTo>
                    <a:pt x="7295" y="5138"/>
                  </a:lnTo>
                  <a:lnTo>
                    <a:pt x="7326" y="5077"/>
                  </a:lnTo>
                  <a:lnTo>
                    <a:pt x="7356" y="5016"/>
                  </a:lnTo>
                  <a:cubicBezTo>
                    <a:pt x="7387" y="4986"/>
                    <a:pt x="7387" y="4925"/>
                    <a:pt x="7387" y="4864"/>
                  </a:cubicBezTo>
                  <a:cubicBezTo>
                    <a:pt x="7417" y="4773"/>
                    <a:pt x="7387" y="4682"/>
                    <a:pt x="7326" y="4591"/>
                  </a:cubicBezTo>
                  <a:lnTo>
                    <a:pt x="7295" y="4499"/>
                  </a:lnTo>
                  <a:cubicBezTo>
                    <a:pt x="7235" y="4287"/>
                    <a:pt x="7265" y="4104"/>
                    <a:pt x="7387" y="4013"/>
                  </a:cubicBezTo>
                  <a:cubicBezTo>
                    <a:pt x="7447" y="3983"/>
                    <a:pt x="7508" y="3952"/>
                    <a:pt x="7569" y="3922"/>
                  </a:cubicBezTo>
                  <a:cubicBezTo>
                    <a:pt x="7660" y="3892"/>
                    <a:pt x="7691" y="3892"/>
                    <a:pt x="7721" y="3831"/>
                  </a:cubicBezTo>
                  <a:cubicBezTo>
                    <a:pt x="7721" y="3800"/>
                    <a:pt x="7691" y="3770"/>
                    <a:pt x="7630" y="3709"/>
                  </a:cubicBezTo>
                  <a:cubicBezTo>
                    <a:pt x="7599" y="3648"/>
                    <a:pt x="7539" y="3557"/>
                    <a:pt x="7508" y="3496"/>
                  </a:cubicBezTo>
                  <a:cubicBezTo>
                    <a:pt x="7508" y="3344"/>
                    <a:pt x="7630" y="3223"/>
                    <a:pt x="7721" y="3192"/>
                  </a:cubicBezTo>
                  <a:cubicBezTo>
                    <a:pt x="7812" y="3162"/>
                    <a:pt x="7873" y="3162"/>
                    <a:pt x="7934" y="3162"/>
                  </a:cubicBezTo>
                  <a:lnTo>
                    <a:pt x="8055" y="3132"/>
                  </a:lnTo>
                  <a:cubicBezTo>
                    <a:pt x="8268" y="3101"/>
                    <a:pt x="8481" y="2949"/>
                    <a:pt x="8572" y="2737"/>
                  </a:cubicBezTo>
                  <a:cubicBezTo>
                    <a:pt x="8663" y="2554"/>
                    <a:pt x="8633" y="2281"/>
                    <a:pt x="8511" y="2098"/>
                  </a:cubicBezTo>
                  <a:cubicBezTo>
                    <a:pt x="8450" y="2037"/>
                    <a:pt x="8420" y="1977"/>
                    <a:pt x="8359" y="1916"/>
                  </a:cubicBezTo>
                  <a:cubicBezTo>
                    <a:pt x="8299" y="1885"/>
                    <a:pt x="8268" y="1825"/>
                    <a:pt x="8238" y="1794"/>
                  </a:cubicBezTo>
                  <a:cubicBezTo>
                    <a:pt x="8177" y="1733"/>
                    <a:pt x="8147" y="1642"/>
                    <a:pt x="8086" y="1581"/>
                  </a:cubicBezTo>
                  <a:lnTo>
                    <a:pt x="8055" y="1490"/>
                  </a:lnTo>
                  <a:cubicBezTo>
                    <a:pt x="8055" y="1430"/>
                    <a:pt x="8025" y="1399"/>
                    <a:pt x="8025" y="1338"/>
                  </a:cubicBezTo>
                  <a:lnTo>
                    <a:pt x="7812" y="1338"/>
                  </a:lnTo>
                  <a:cubicBezTo>
                    <a:pt x="7599" y="1247"/>
                    <a:pt x="6900" y="974"/>
                    <a:pt x="6840" y="487"/>
                  </a:cubicBezTo>
                  <a:lnTo>
                    <a:pt x="6840" y="396"/>
                  </a:lnTo>
                  <a:cubicBezTo>
                    <a:pt x="6809" y="366"/>
                    <a:pt x="6809" y="335"/>
                    <a:pt x="6809" y="305"/>
                  </a:cubicBezTo>
                  <a:cubicBezTo>
                    <a:pt x="6779" y="244"/>
                    <a:pt x="6748" y="183"/>
                    <a:pt x="6718" y="122"/>
                  </a:cubicBezTo>
                  <a:cubicBezTo>
                    <a:pt x="6657" y="92"/>
                    <a:pt x="6627" y="31"/>
                    <a:pt x="6566" y="1"/>
                  </a:cubicBezTo>
                  <a:close/>
                </a:path>
              </a:pathLst>
            </a:custGeom>
            <a:solidFill>
              <a:srgbClr val="965C5F">
                <a:alpha val="4167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0" name="Google Shape;2750;p68"/>
          <p:cNvSpPr txBox="1"/>
          <p:nvPr>
            <p:ph idx="4294967295" type="title"/>
          </p:nvPr>
        </p:nvSpPr>
        <p:spPr>
          <a:xfrm>
            <a:off x="1100995" y="1634550"/>
            <a:ext cx="24690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t>Best sunsets</a:t>
            </a:r>
            <a:endParaRPr sz="2500"/>
          </a:p>
        </p:txBody>
      </p:sp>
      <p:sp>
        <p:nvSpPr>
          <p:cNvPr id="2751" name="Google Shape;2751;p68"/>
          <p:cNvSpPr txBox="1"/>
          <p:nvPr>
            <p:ph idx="4294967295" type="subTitle"/>
          </p:nvPr>
        </p:nvSpPr>
        <p:spPr>
          <a:xfrm>
            <a:off x="1100995" y="2015543"/>
            <a:ext cx="2469000" cy="16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This planet's name has nothing to do with the liquid metal, since Mercury was named after the Roman messenger god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5" name="Shape 2755"/>
        <p:cNvGrpSpPr/>
        <p:nvPr/>
      </p:nvGrpSpPr>
      <p:grpSpPr>
        <a:xfrm>
          <a:off x="0" y="0"/>
          <a:ext cx="0" cy="0"/>
          <a:chOff x="0" y="0"/>
          <a:chExt cx="0" cy="0"/>
        </a:xfrm>
      </p:grpSpPr>
      <p:sp>
        <p:nvSpPr>
          <p:cNvPr id="2756" name="Google Shape;2756;p69"/>
          <p:cNvSpPr txBox="1"/>
          <p:nvPr>
            <p:ph type="ctrTitle"/>
          </p:nvPr>
        </p:nvSpPr>
        <p:spPr>
          <a:xfrm>
            <a:off x="2429950" y="540000"/>
            <a:ext cx="4284000" cy="9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757" name="Google Shape;2757;p69"/>
          <p:cNvSpPr txBox="1"/>
          <p:nvPr>
            <p:ph idx="1" type="subTitle"/>
          </p:nvPr>
        </p:nvSpPr>
        <p:spPr>
          <a:xfrm>
            <a:off x="2425075" y="1537800"/>
            <a:ext cx="42939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b="1" lang="en"/>
              <a:t>Do you have any questions?</a:t>
            </a:r>
            <a:endParaRPr/>
          </a:p>
          <a:p>
            <a:pPr indent="0" lvl="0" marL="0" rtl="0" algn="ctr">
              <a:spcBef>
                <a:spcPts val="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sp>
        <p:nvSpPr>
          <p:cNvPr id="2758" name="Google Shape;2758;p69"/>
          <p:cNvSpPr txBox="1"/>
          <p:nvPr/>
        </p:nvSpPr>
        <p:spPr>
          <a:xfrm>
            <a:off x="3075463" y="4039500"/>
            <a:ext cx="3000000" cy="1830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Actor"/>
                <a:ea typeface="Actor"/>
                <a:cs typeface="Actor"/>
                <a:sym typeface="Actor"/>
              </a:rPr>
              <a:t>Please keep this slide for attribution</a:t>
            </a:r>
            <a:endParaRPr>
              <a:solidFill>
                <a:schemeClr val="dk1"/>
              </a:solidFill>
              <a:latin typeface="Actor"/>
              <a:ea typeface="Actor"/>
              <a:cs typeface="Actor"/>
              <a:sym typeface="Actor"/>
            </a:endParaRPr>
          </a:p>
        </p:txBody>
      </p:sp>
      <p:grpSp>
        <p:nvGrpSpPr>
          <p:cNvPr id="2759" name="Google Shape;2759;p69"/>
          <p:cNvGrpSpPr/>
          <p:nvPr/>
        </p:nvGrpSpPr>
        <p:grpSpPr>
          <a:xfrm>
            <a:off x="2822450" y="2839590"/>
            <a:ext cx="3499101" cy="407464"/>
            <a:chOff x="2972711" y="2839590"/>
            <a:chExt cx="3499101" cy="407464"/>
          </a:xfrm>
        </p:grpSpPr>
        <p:sp>
          <p:nvSpPr>
            <p:cNvPr id="2760" name="Google Shape;2760;p69"/>
            <p:cNvSpPr/>
            <p:nvPr/>
          </p:nvSpPr>
          <p:spPr>
            <a:xfrm>
              <a:off x="2972711" y="28396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1" name="Google Shape;2761;p69"/>
            <p:cNvGrpSpPr/>
            <p:nvPr/>
          </p:nvGrpSpPr>
          <p:grpSpPr>
            <a:xfrm>
              <a:off x="3744962" y="2839590"/>
              <a:ext cx="407432" cy="407391"/>
              <a:chOff x="812101" y="2571761"/>
              <a:chExt cx="417066" cy="417024"/>
            </a:xfrm>
          </p:grpSpPr>
          <p:sp>
            <p:nvSpPr>
              <p:cNvPr id="2762" name="Google Shape;2762;p69"/>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9"/>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9"/>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6" name="Google Shape;2766;p69"/>
            <p:cNvGrpSpPr/>
            <p:nvPr/>
          </p:nvGrpSpPr>
          <p:grpSpPr>
            <a:xfrm>
              <a:off x="6064420" y="2839590"/>
              <a:ext cx="407391" cy="407391"/>
              <a:chOff x="1323129" y="2571761"/>
              <a:chExt cx="417024" cy="417024"/>
            </a:xfrm>
          </p:grpSpPr>
          <p:sp>
            <p:nvSpPr>
              <p:cNvPr id="2767" name="Google Shape;2767;p69"/>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9"/>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1" name="Google Shape;2771;p69"/>
            <p:cNvSpPr/>
            <p:nvPr/>
          </p:nvSpPr>
          <p:spPr>
            <a:xfrm>
              <a:off x="4517261" y="28764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2" name="Google Shape;2772;p69"/>
            <p:cNvGrpSpPr/>
            <p:nvPr/>
          </p:nvGrpSpPr>
          <p:grpSpPr>
            <a:xfrm>
              <a:off x="5291530" y="2839643"/>
              <a:ext cx="408023" cy="407411"/>
              <a:chOff x="2344476" y="2571761"/>
              <a:chExt cx="417671" cy="417045"/>
            </a:xfrm>
          </p:grpSpPr>
          <p:sp>
            <p:nvSpPr>
              <p:cNvPr id="2773" name="Google Shape;2773;p69"/>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8" name="Shape 2778"/>
        <p:cNvGrpSpPr/>
        <p:nvPr/>
      </p:nvGrpSpPr>
      <p:grpSpPr>
        <a:xfrm>
          <a:off x="0" y="0"/>
          <a:ext cx="0" cy="0"/>
          <a:chOff x="0" y="0"/>
          <a:chExt cx="0" cy="0"/>
        </a:xfrm>
      </p:grpSpPr>
      <p:sp>
        <p:nvSpPr>
          <p:cNvPr id="2779" name="Google Shape;2779;p70"/>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780" name="Google Shape;2780;p70"/>
          <p:cNvSpPr txBox="1"/>
          <p:nvPr>
            <p:ph idx="1" type="body"/>
          </p:nvPr>
        </p:nvSpPr>
        <p:spPr>
          <a:xfrm>
            <a:off x="720000" y="1152475"/>
            <a:ext cx="7704000" cy="11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an assortment of alternative resources whose style fits that of this template: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Photos</a:t>
            </a:r>
            <a:br>
              <a:rPr lang="en" sz="1300">
                <a:highlight>
                  <a:schemeClr val="lt2"/>
                </a:highlight>
              </a:rPr>
            </a:br>
            <a:endParaRPr sz="1300">
              <a:highlight>
                <a:schemeClr val="lt2"/>
              </a:highlight>
            </a:endParaRPr>
          </a:p>
          <a:p>
            <a:pPr indent="-304800" lvl="0" marL="457200" rtl="0" algn="l">
              <a:spcBef>
                <a:spcPts val="0"/>
              </a:spcBef>
              <a:spcAft>
                <a:spcPts val="0"/>
              </a:spcAft>
              <a:buSzPts val="1200"/>
              <a:buFont typeface="Anaheim"/>
              <a:buChar char="●"/>
            </a:pPr>
            <a:r>
              <a:rPr lang="en" sz="1200">
                <a:uFill>
                  <a:noFill/>
                </a:uFill>
                <a:hlinkClick r:id="rId3"/>
              </a:rPr>
              <a:t>Tropical beach background in flat style</a:t>
            </a:r>
            <a:endParaRPr/>
          </a:p>
        </p:txBody>
      </p:sp>
      <p:grpSp>
        <p:nvGrpSpPr>
          <p:cNvPr id="2781" name="Google Shape;2781;p70"/>
          <p:cNvGrpSpPr/>
          <p:nvPr/>
        </p:nvGrpSpPr>
        <p:grpSpPr>
          <a:xfrm>
            <a:off x="5277805" y="2881063"/>
            <a:ext cx="935917" cy="984193"/>
            <a:chOff x="5681581" y="2665756"/>
            <a:chExt cx="533438" cy="560954"/>
          </a:xfrm>
        </p:grpSpPr>
        <p:sp>
          <p:nvSpPr>
            <p:cNvPr id="2782" name="Google Shape;2782;p70"/>
            <p:cNvSpPr/>
            <p:nvPr/>
          </p:nvSpPr>
          <p:spPr>
            <a:xfrm>
              <a:off x="5894082" y="2665756"/>
              <a:ext cx="266688" cy="154173"/>
            </a:xfrm>
            <a:custGeom>
              <a:rect b="b" l="l" r="r" t="t"/>
              <a:pathLst>
                <a:path extrusionOk="0" h="10052" w="17388">
                  <a:moveTo>
                    <a:pt x="8694" y="6702"/>
                  </a:moveTo>
                  <a:cubicBezTo>
                    <a:pt x="8694" y="6702"/>
                    <a:pt x="14617" y="1"/>
                    <a:pt x="17387" y="5332"/>
                  </a:cubicBezTo>
                  <a:cubicBezTo>
                    <a:pt x="17387" y="5332"/>
                    <a:pt x="12610" y="2819"/>
                    <a:pt x="8694" y="10052"/>
                  </a:cubicBezTo>
                  <a:cubicBezTo>
                    <a:pt x="4776" y="2819"/>
                    <a:pt x="0" y="5332"/>
                    <a:pt x="0" y="5332"/>
                  </a:cubicBezTo>
                  <a:cubicBezTo>
                    <a:pt x="2769" y="1"/>
                    <a:pt x="8694" y="6702"/>
                    <a:pt x="8694" y="67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0"/>
            <p:cNvSpPr/>
            <p:nvPr/>
          </p:nvSpPr>
          <p:spPr>
            <a:xfrm>
              <a:off x="5752870" y="2840849"/>
              <a:ext cx="182225" cy="105338"/>
            </a:xfrm>
            <a:custGeom>
              <a:rect b="b" l="l" r="r" t="t"/>
              <a:pathLst>
                <a:path extrusionOk="0" h="6868" w="11881">
                  <a:moveTo>
                    <a:pt x="5940" y="4577"/>
                  </a:moveTo>
                  <a:cubicBezTo>
                    <a:pt x="5940" y="4577"/>
                    <a:pt x="9987" y="1"/>
                    <a:pt x="11880" y="3643"/>
                  </a:cubicBezTo>
                  <a:cubicBezTo>
                    <a:pt x="11880" y="3643"/>
                    <a:pt x="8617" y="1925"/>
                    <a:pt x="5940" y="6867"/>
                  </a:cubicBezTo>
                  <a:cubicBezTo>
                    <a:pt x="3264" y="1925"/>
                    <a:pt x="1" y="3643"/>
                    <a:pt x="1" y="3643"/>
                  </a:cubicBezTo>
                  <a:cubicBezTo>
                    <a:pt x="1894" y="1"/>
                    <a:pt x="5940" y="4577"/>
                    <a:pt x="5940" y="45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0"/>
            <p:cNvSpPr/>
            <p:nvPr/>
          </p:nvSpPr>
          <p:spPr>
            <a:xfrm>
              <a:off x="5904235" y="3097216"/>
              <a:ext cx="143651" cy="83053"/>
            </a:xfrm>
            <a:custGeom>
              <a:rect b="b" l="l" r="r" t="t"/>
              <a:pathLst>
                <a:path extrusionOk="0" h="5415" w="9366">
                  <a:moveTo>
                    <a:pt x="4682" y="3610"/>
                  </a:moveTo>
                  <a:cubicBezTo>
                    <a:pt x="4682" y="3610"/>
                    <a:pt x="7874" y="1"/>
                    <a:pt x="9365" y="2871"/>
                  </a:cubicBezTo>
                  <a:cubicBezTo>
                    <a:pt x="9365" y="2871"/>
                    <a:pt x="6792" y="1519"/>
                    <a:pt x="4682" y="5415"/>
                  </a:cubicBezTo>
                  <a:cubicBezTo>
                    <a:pt x="2572" y="1519"/>
                    <a:pt x="1" y="2871"/>
                    <a:pt x="1" y="2871"/>
                  </a:cubicBezTo>
                  <a:cubicBezTo>
                    <a:pt x="1492" y="1"/>
                    <a:pt x="4682" y="3610"/>
                    <a:pt x="4682" y="36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0"/>
            <p:cNvSpPr/>
            <p:nvPr/>
          </p:nvSpPr>
          <p:spPr>
            <a:xfrm>
              <a:off x="5681581" y="3021326"/>
              <a:ext cx="157301" cy="90951"/>
            </a:xfrm>
            <a:custGeom>
              <a:rect b="b" l="l" r="r" t="t"/>
              <a:pathLst>
                <a:path extrusionOk="0" h="5930" w="10256">
                  <a:moveTo>
                    <a:pt x="5127" y="3952"/>
                  </a:moveTo>
                  <a:cubicBezTo>
                    <a:pt x="5127" y="3952"/>
                    <a:pt x="8622" y="1"/>
                    <a:pt x="10256" y="3144"/>
                  </a:cubicBezTo>
                  <a:cubicBezTo>
                    <a:pt x="10256" y="3144"/>
                    <a:pt x="7439" y="1662"/>
                    <a:pt x="5127" y="5929"/>
                  </a:cubicBezTo>
                  <a:cubicBezTo>
                    <a:pt x="2817" y="1662"/>
                    <a:pt x="0" y="3144"/>
                    <a:pt x="0" y="3144"/>
                  </a:cubicBezTo>
                  <a:cubicBezTo>
                    <a:pt x="1634" y="1"/>
                    <a:pt x="5127" y="3952"/>
                    <a:pt x="5127" y="395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0"/>
            <p:cNvSpPr/>
            <p:nvPr/>
          </p:nvSpPr>
          <p:spPr>
            <a:xfrm>
              <a:off x="6138102" y="3182231"/>
              <a:ext cx="76918" cy="44479"/>
            </a:xfrm>
            <a:custGeom>
              <a:rect b="b" l="l" r="r" t="t"/>
              <a:pathLst>
                <a:path extrusionOk="0" h="2900" w="5015">
                  <a:moveTo>
                    <a:pt x="2507" y="1934"/>
                  </a:moveTo>
                  <a:cubicBezTo>
                    <a:pt x="2507" y="1934"/>
                    <a:pt x="4216" y="0"/>
                    <a:pt x="5015" y="1538"/>
                  </a:cubicBezTo>
                  <a:cubicBezTo>
                    <a:pt x="5015" y="1538"/>
                    <a:pt x="3637" y="813"/>
                    <a:pt x="2507" y="2899"/>
                  </a:cubicBezTo>
                  <a:cubicBezTo>
                    <a:pt x="1376" y="813"/>
                    <a:pt x="0" y="1538"/>
                    <a:pt x="0" y="1538"/>
                  </a:cubicBezTo>
                  <a:cubicBezTo>
                    <a:pt x="798" y="0"/>
                    <a:pt x="2507" y="1934"/>
                    <a:pt x="2507" y="19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0"/>
            <p:cNvSpPr/>
            <p:nvPr/>
          </p:nvSpPr>
          <p:spPr>
            <a:xfrm>
              <a:off x="6095939" y="3074393"/>
              <a:ext cx="95829" cy="55368"/>
            </a:xfrm>
            <a:custGeom>
              <a:rect b="b" l="l" r="r" t="t"/>
              <a:pathLst>
                <a:path extrusionOk="0" h="3610" w="6248">
                  <a:moveTo>
                    <a:pt x="3124" y="2407"/>
                  </a:moveTo>
                  <a:cubicBezTo>
                    <a:pt x="3124" y="2407"/>
                    <a:pt x="5253" y="1"/>
                    <a:pt x="6248" y="1916"/>
                  </a:cubicBezTo>
                  <a:cubicBezTo>
                    <a:pt x="6248" y="1916"/>
                    <a:pt x="4532" y="1013"/>
                    <a:pt x="3124" y="3610"/>
                  </a:cubicBezTo>
                  <a:cubicBezTo>
                    <a:pt x="1717" y="1013"/>
                    <a:pt x="1" y="1916"/>
                    <a:pt x="1" y="1916"/>
                  </a:cubicBezTo>
                  <a:cubicBezTo>
                    <a:pt x="998" y="1"/>
                    <a:pt x="3124" y="2407"/>
                    <a:pt x="3124" y="24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0"/>
            <p:cNvSpPr/>
            <p:nvPr/>
          </p:nvSpPr>
          <p:spPr>
            <a:xfrm>
              <a:off x="5918760" y="2972123"/>
              <a:ext cx="121964" cy="70491"/>
            </a:xfrm>
            <a:custGeom>
              <a:rect b="b" l="l" r="r" t="t"/>
              <a:pathLst>
                <a:path extrusionOk="0" h="4596" w="7952">
                  <a:moveTo>
                    <a:pt x="3976" y="3065"/>
                  </a:moveTo>
                  <a:cubicBezTo>
                    <a:pt x="3976" y="3065"/>
                    <a:pt x="6684" y="1"/>
                    <a:pt x="7951" y="2438"/>
                  </a:cubicBezTo>
                  <a:cubicBezTo>
                    <a:pt x="7951" y="2438"/>
                    <a:pt x="5768" y="1290"/>
                    <a:pt x="3976" y="4596"/>
                  </a:cubicBezTo>
                  <a:cubicBezTo>
                    <a:pt x="2184" y="1290"/>
                    <a:pt x="1" y="2438"/>
                    <a:pt x="1" y="2438"/>
                  </a:cubicBezTo>
                  <a:cubicBezTo>
                    <a:pt x="1267" y="1"/>
                    <a:pt x="3976" y="3065"/>
                    <a:pt x="3976" y="30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9" name="Google Shape;2789;p70"/>
          <p:cNvSpPr/>
          <p:nvPr/>
        </p:nvSpPr>
        <p:spPr>
          <a:xfrm>
            <a:off x="1578891" y="3258612"/>
            <a:ext cx="854069" cy="1276832"/>
          </a:xfrm>
          <a:custGeom>
            <a:rect b="b" l="l" r="r" t="t"/>
            <a:pathLst>
              <a:path extrusionOk="0" h="83249" w="55685">
                <a:moveTo>
                  <a:pt x="5146" y="14541"/>
                </a:moveTo>
                <a:cubicBezTo>
                  <a:pt x="4872" y="15327"/>
                  <a:pt x="4491" y="16497"/>
                  <a:pt x="4017" y="18162"/>
                </a:cubicBezTo>
                <a:cubicBezTo>
                  <a:pt x="2951" y="21885"/>
                  <a:pt x="4546" y="24066"/>
                  <a:pt x="4495" y="24344"/>
                </a:cubicBezTo>
                <a:cubicBezTo>
                  <a:pt x="4441" y="24624"/>
                  <a:pt x="4068" y="24570"/>
                  <a:pt x="4068" y="24570"/>
                </a:cubicBezTo>
                <a:cubicBezTo>
                  <a:pt x="2580" y="24252"/>
                  <a:pt x="1037" y="22922"/>
                  <a:pt x="718" y="20262"/>
                </a:cubicBezTo>
                <a:cubicBezTo>
                  <a:pt x="499" y="18443"/>
                  <a:pt x="1129" y="14902"/>
                  <a:pt x="1546" y="12851"/>
                </a:cubicBezTo>
                <a:cubicBezTo>
                  <a:pt x="1546" y="12851"/>
                  <a:pt x="1" y="10239"/>
                  <a:pt x="1092" y="7152"/>
                </a:cubicBezTo>
                <a:cubicBezTo>
                  <a:pt x="2181" y="4069"/>
                  <a:pt x="5690" y="0"/>
                  <a:pt x="11382" y="1649"/>
                </a:cubicBezTo>
                <a:cubicBezTo>
                  <a:pt x="17073" y="3297"/>
                  <a:pt x="17763" y="9626"/>
                  <a:pt x="15530" y="13403"/>
                </a:cubicBezTo>
                <a:cubicBezTo>
                  <a:pt x="13297" y="17179"/>
                  <a:pt x="9680" y="22602"/>
                  <a:pt x="9785" y="26379"/>
                </a:cubicBezTo>
                <a:cubicBezTo>
                  <a:pt x="9894" y="30155"/>
                  <a:pt x="11489" y="31060"/>
                  <a:pt x="13083" y="30262"/>
                </a:cubicBezTo>
                <a:cubicBezTo>
                  <a:pt x="13083" y="30262"/>
                  <a:pt x="13933" y="29623"/>
                  <a:pt x="13933" y="26699"/>
                </a:cubicBezTo>
                <a:cubicBezTo>
                  <a:pt x="13933" y="23774"/>
                  <a:pt x="13030" y="16434"/>
                  <a:pt x="19200" y="11699"/>
                </a:cubicBezTo>
                <a:cubicBezTo>
                  <a:pt x="25368" y="6966"/>
                  <a:pt x="34889" y="10583"/>
                  <a:pt x="41377" y="18774"/>
                </a:cubicBezTo>
                <a:cubicBezTo>
                  <a:pt x="47866" y="26964"/>
                  <a:pt x="52388" y="29038"/>
                  <a:pt x="53983" y="29570"/>
                </a:cubicBezTo>
                <a:cubicBezTo>
                  <a:pt x="55577" y="30102"/>
                  <a:pt x="52441" y="30582"/>
                  <a:pt x="51856" y="30527"/>
                </a:cubicBezTo>
                <a:cubicBezTo>
                  <a:pt x="51271" y="30475"/>
                  <a:pt x="55684" y="34783"/>
                  <a:pt x="55366" y="36485"/>
                </a:cubicBezTo>
                <a:cubicBezTo>
                  <a:pt x="55046" y="38186"/>
                  <a:pt x="49886" y="31858"/>
                  <a:pt x="49408" y="31858"/>
                </a:cubicBezTo>
                <a:cubicBezTo>
                  <a:pt x="48931" y="31858"/>
                  <a:pt x="50232" y="33161"/>
                  <a:pt x="49914" y="33479"/>
                </a:cubicBezTo>
                <a:cubicBezTo>
                  <a:pt x="49595" y="33799"/>
                  <a:pt x="48372" y="33426"/>
                  <a:pt x="47015" y="31459"/>
                </a:cubicBezTo>
                <a:cubicBezTo>
                  <a:pt x="45659" y="29491"/>
                  <a:pt x="44835" y="29491"/>
                  <a:pt x="44621" y="30129"/>
                </a:cubicBezTo>
                <a:cubicBezTo>
                  <a:pt x="44410" y="30768"/>
                  <a:pt x="44728" y="31246"/>
                  <a:pt x="43878" y="31511"/>
                </a:cubicBezTo>
                <a:cubicBezTo>
                  <a:pt x="43027" y="31777"/>
                  <a:pt x="27338" y="38372"/>
                  <a:pt x="26168" y="39649"/>
                </a:cubicBezTo>
                <a:cubicBezTo>
                  <a:pt x="24998" y="40925"/>
                  <a:pt x="25369" y="72638"/>
                  <a:pt x="25263" y="76466"/>
                </a:cubicBezTo>
                <a:cubicBezTo>
                  <a:pt x="25158" y="80296"/>
                  <a:pt x="27630" y="80402"/>
                  <a:pt x="27577" y="81013"/>
                </a:cubicBezTo>
                <a:cubicBezTo>
                  <a:pt x="27523" y="81624"/>
                  <a:pt x="25344" y="80855"/>
                  <a:pt x="24385" y="81066"/>
                </a:cubicBezTo>
                <a:cubicBezTo>
                  <a:pt x="23429" y="81280"/>
                  <a:pt x="20715" y="82501"/>
                  <a:pt x="18508" y="82875"/>
                </a:cubicBezTo>
                <a:cubicBezTo>
                  <a:pt x="16303" y="83248"/>
                  <a:pt x="19573" y="81651"/>
                  <a:pt x="18802" y="81440"/>
                </a:cubicBezTo>
                <a:cubicBezTo>
                  <a:pt x="18030" y="81227"/>
                  <a:pt x="16567" y="81385"/>
                  <a:pt x="16303" y="81147"/>
                </a:cubicBezTo>
                <a:cubicBezTo>
                  <a:pt x="16036" y="80906"/>
                  <a:pt x="18083" y="80428"/>
                  <a:pt x="17686" y="80161"/>
                </a:cubicBezTo>
                <a:cubicBezTo>
                  <a:pt x="17287" y="79897"/>
                  <a:pt x="16168" y="80189"/>
                  <a:pt x="15822" y="79551"/>
                </a:cubicBezTo>
                <a:cubicBezTo>
                  <a:pt x="15477" y="78914"/>
                  <a:pt x="19599" y="79418"/>
                  <a:pt x="21140" y="78833"/>
                </a:cubicBezTo>
                <a:cubicBezTo>
                  <a:pt x="22684" y="78248"/>
                  <a:pt x="23269" y="77982"/>
                  <a:pt x="23322" y="75855"/>
                </a:cubicBezTo>
                <a:cubicBezTo>
                  <a:pt x="23375" y="73729"/>
                  <a:pt x="24359" y="44488"/>
                  <a:pt x="24093" y="42627"/>
                </a:cubicBezTo>
                <a:cubicBezTo>
                  <a:pt x="23828" y="40765"/>
                  <a:pt x="21168" y="44062"/>
                  <a:pt x="20105" y="46190"/>
                </a:cubicBezTo>
                <a:cubicBezTo>
                  <a:pt x="19040" y="48318"/>
                  <a:pt x="18030" y="50498"/>
                  <a:pt x="17445" y="50658"/>
                </a:cubicBezTo>
                <a:cubicBezTo>
                  <a:pt x="16860" y="50816"/>
                  <a:pt x="17844" y="48476"/>
                  <a:pt x="17577" y="48476"/>
                </a:cubicBezTo>
                <a:cubicBezTo>
                  <a:pt x="17312" y="48476"/>
                  <a:pt x="16807" y="49407"/>
                  <a:pt x="16435" y="49302"/>
                </a:cubicBezTo>
                <a:cubicBezTo>
                  <a:pt x="16063" y="49196"/>
                  <a:pt x="16142" y="48476"/>
                  <a:pt x="16461" y="48051"/>
                </a:cubicBezTo>
                <a:cubicBezTo>
                  <a:pt x="16779" y="47626"/>
                  <a:pt x="18561" y="43530"/>
                  <a:pt x="19306" y="42360"/>
                </a:cubicBezTo>
                <a:cubicBezTo>
                  <a:pt x="20051" y="41190"/>
                  <a:pt x="22923" y="39994"/>
                  <a:pt x="23322" y="39356"/>
                </a:cubicBezTo>
                <a:cubicBezTo>
                  <a:pt x="23721" y="38718"/>
                  <a:pt x="22045" y="33985"/>
                  <a:pt x="19413" y="33825"/>
                </a:cubicBezTo>
                <a:cubicBezTo>
                  <a:pt x="16781" y="33665"/>
                  <a:pt x="14573" y="36510"/>
                  <a:pt x="10159" y="35501"/>
                </a:cubicBezTo>
                <a:cubicBezTo>
                  <a:pt x="5746" y="34489"/>
                  <a:pt x="3724" y="28373"/>
                  <a:pt x="5746" y="23268"/>
                </a:cubicBezTo>
                <a:cubicBezTo>
                  <a:pt x="7765" y="18162"/>
                  <a:pt x="12020" y="14201"/>
                  <a:pt x="12101" y="10211"/>
                </a:cubicBezTo>
                <a:cubicBezTo>
                  <a:pt x="12180" y="6222"/>
                  <a:pt x="8775" y="7579"/>
                  <a:pt x="7819" y="10875"/>
                </a:cubicBezTo>
                <a:cubicBezTo>
                  <a:pt x="6862" y="14174"/>
                  <a:pt x="6463" y="14120"/>
                  <a:pt x="5146" y="14541"/>
                </a:cubicBezTo>
                <a:close/>
                <a:moveTo>
                  <a:pt x="30237" y="33240"/>
                </a:moveTo>
                <a:cubicBezTo>
                  <a:pt x="30237" y="33240"/>
                  <a:pt x="29757" y="33372"/>
                  <a:pt x="29466" y="33718"/>
                </a:cubicBezTo>
                <a:cubicBezTo>
                  <a:pt x="29173" y="34064"/>
                  <a:pt x="28508" y="35100"/>
                  <a:pt x="28454" y="35552"/>
                </a:cubicBezTo>
                <a:cubicBezTo>
                  <a:pt x="28401" y="36006"/>
                  <a:pt x="29067" y="35953"/>
                  <a:pt x="29837" y="35661"/>
                </a:cubicBezTo>
                <a:cubicBezTo>
                  <a:pt x="30608" y="35366"/>
                  <a:pt x="35288" y="33028"/>
                  <a:pt x="35713" y="32706"/>
                </a:cubicBezTo>
                <a:cubicBezTo>
                  <a:pt x="36140" y="32388"/>
                  <a:pt x="35529" y="31963"/>
                  <a:pt x="34810" y="32416"/>
                </a:cubicBezTo>
                <a:cubicBezTo>
                  <a:pt x="34092" y="32868"/>
                  <a:pt x="33001" y="33080"/>
                  <a:pt x="32152" y="33187"/>
                </a:cubicBezTo>
                <a:cubicBezTo>
                  <a:pt x="31300" y="33291"/>
                  <a:pt x="31167" y="33080"/>
                  <a:pt x="30237" y="332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0"/>
          <p:cNvSpPr/>
          <p:nvPr/>
        </p:nvSpPr>
        <p:spPr>
          <a:xfrm>
            <a:off x="6332479" y="3416714"/>
            <a:ext cx="1232631" cy="1118730"/>
          </a:xfrm>
          <a:custGeom>
            <a:rect b="b" l="l" r="r" t="t"/>
            <a:pathLst>
              <a:path extrusionOk="0" h="45859" w="50528">
                <a:moveTo>
                  <a:pt x="50527" y="2857"/>
                </a:moveTo>
                <a:lnTo>
                  <a:pt x="49637" y="2982"/>
                </a:lnTo>
                <a:lnTo>
                  <a:pt x="49313" y="2467"/>
                </a:lnTo>
                <a:cubicBezTo>
                  <a:pt x="48524" y="2758"/>
                  <a:pt x="49058" y="2673"/>
                  <a:pt x="48307" y="3175"/>
                </a:cubicBezTo>
                <a:cubicBezTo>
                  <a:pt x="48285" y="3142"/>
                  <a:pt x="48267" y="3041"/>
                  <a:pt x="48270" y="3063"/>
                </a:cubicBezTo>
                <a:cubicBezTo>
                  <a:pt x="48274" y="3087"/>
                  <a:pt x="48239" y="2971"/>
                  <a:pt x="48230" y="2951"/>
                </a:cubicBezTo>
                <a:lnTo>
                  <a:pt x="47915" y="2384"/>
                </a:lnTo>
                <a:cubicBezTo>
                  <a:pt x="47305" y="2804"/>
                  <a:pt x="47218" y="3080"/>
                  <a:pt x="46615" y="3484"/>
                </a:cubicBezTo>
                <a:cubicBezTo>
                  <a:pt x="46583" y="2910"/>
                  <a:pt x="46624" y="3065"/>
                  <a:pt x="46720" y="2563"/>
                </a:cubicBezTo>
                <a:cubicBezTo>
                  <a:pt x="46028" y="3083"/>
                  <a:pt x="46488" y="3402"/>
                  <a:pt x="45522" y="3525"/>
                </a:cubicBezTo>
                <a:lnTo>
                  <a:pt x="45789" y="2382"/>
                </a:lnTo>
                <a:cubicBezTo>
                  <a:pt x="44950" y="2620"/>
                  <a:pt x="44477" y="3335"/>
                  <a:pt x="44245" y="3812"/>
                </a:cubicBezTo>
                <a:cubicBezTo>
                  <a:pt x="44096" y="3126"/>
                  <a:pt x="44474" y="3089"/>
                  <a:pt x="44360" y="2086"/>
                </a:cubicBezTo>
                <a:cubicBezTo>
                  <a:pt x="43506" y="2629"/>
                  <a:pt x="43650" y="3300"/>
                  <a:pt x="42860" y="4038"/>
                </a:cubicBezTo>
                <a:cubicBezTo>
                  <a:pt x="43092" y="3302"/>
                  <a:pt x="43589" y="2945"/>
                  <a:pt x="43219" y="2092"/>
                </a:cubicBezTo>
                <a:cubicBezTo>
                  <a:pt x="41926" y="2268"/>
                  <a:pt x="42590" y="3311"/>
                  <a:pt x="41420" y="4268"/>
                </a:cubicBezTo>
                <a:cubicBezTo>
                  <a:pt x="41459" y="3028"/>
                  <a:pt x="42171" y="2658"/>
                  <a:pt x="42049" y="1496"/>
                </a:cubicBezTo>
                <a:cubicBezTo>
                  <a:pt x="40305" y="2037"/>
                  <a:pt x="40675" y="3946"/>
                  <a:pt x="39378" y="4360"/>
                </a:cubicBezTo>
                <a:cubicBezTo>
                  <a:pt x="39242" y="2918"/>
                  <a:pt x="40863" y="2408"/>
                  <a:pt x="40625" y="843"/>
                </a:cubicBezTo>
                <a:cubicBezTo>
                  <a:pt x="38863" y="1266"/>
                  <a:pt x="38105" y="3626"/>
                  <a:pt x="37791" y="5083"/>
                </a:cubicBezTo>
                <a:lnTo>
                  <a:pt x="36667" y="5379"/>
                </a:lnTo>
                <a:cubicBezTo>
                  <a:pt x="36924" y="3931"/>
                  <a:pt x="38580" y="2544"/>
                  <a:pt x="38464" y="718"/>
                </a:cubicBezTo>
                <a:cubicBezTo>
                  <a:pt x="34820" y="1860"/>
                  <a:pt x="36551" y="5752"/>
                  <a:pt x="33238" y="6324"/>
                </a:cubicBezTo>
                <a:lnTo>
                  <a:pt x="34941" y="26"/>
                </a:lnTo>
                <a:cubicBezTo>
                  <a:pt x="33348" y="663"/>
                  <a:pt x="32002" y="3197"/>
                  <a:pt x="31726" y="4785"/>
                </a:cubicBezTo>
                <a:cubicBezTo>
                  <a:pt x="31527" y="5929"/>
                  <a:pt x="31961" y="6102"/>
                  <a:pt x="31941" y="6794"/>
                </a:cubicBezTo>
                <a:lnTo>
                  <a:pt x="30681" y="7195"/>
                </a:lnTo>
                <a:lnTo>
                  <a:pt x="31691" y="0"/>
                </a:lnTo>
                <a:cubicBezTo>
                  <a:pt x="30777" y="422"/>
                  <a:pt x="30573" y="973"/>
                  <a:pt x="30173" y="1626"/>
                </a:cubicBezTo>
                <a:cubicBezTo>
                  <a:pt x="29167" y="3276"/>
                  <a:pt x="27811" y="5795"/>
                  <a:pt x="29160" y="7783"/>
                </a:cubicBezTo>
                <a:lnTo>
                  <a:pt x="27729" y="8398"/>
                </a:lnTo>
                <a:cubicBezTo>
                  <a:pt x="27869" y="7235"/>
                  <a:pt x="27824" y="5776"/>
                  <a:pt x="27953" y="4542"/>
                </a:cubicBezTo>
                <a:cubicBezTo>
                  <a:pt x="28089" y="3236"/>
                  <a:pt x="28545" y="1980"/>
                  <a:pt x="28376" y="659"/>
                </a:cubicBezTo>
                <a:cubicBezTo>
                  <a:pt x="27085" y="1200"/>
                  <a:pt x="26511" y="3067"/>
                  <a:pt x="26022" y="4332"/>
                </a:cubicBezTo>
                <a:cubicBezTo>
                  <a:pt x="25488" y="5716"/>
                  <a:pt x="25106" y="7616"/>
                  <a:pt x="26237" y="9047"/>
                </a:cubicBezTo>
                <a:lnTo>
                  <a:pt x="24962" y="9637"/>
                </a:lnTo>
                <a:cubicBezTo>
                  <a:pt x="25290" y="8274"/>
                  <a:pt x="24668" y="6569"/>
                  <a:pt x="24550" y="4864"/>
                </a:cubicBezTo>
                <a:cubicBezTo>
                  <a:pt x="24486" y="3900"/>
                  <a:pt x="24655" y="1043"/>
                  <a:pt x="24212" y="411"/>
                </a:cubicBezTo>
                <a:cubicBezTo>
                  <a:pt x="23191" y="900"/>
                  <a:pt x="22799" y="3624"/>
                  <a:pt x="22606" y="4938"/>
                </a:cubicBezTo>
                <a:cubicBezTo>
                  <a:pt x="22304" y="6987"/>
                  <a:pt x="22205" y="8749"/>
                  <a:pt x="23634" y="10454"/>
                </a:cubicBezTo>
                <a:lnTo>
                  <a:pt x="21907" y="11383"/>
                </a:lnTo>
                <a:cubicBezTo>
                  <a:pt x="22023" y="10434"/>
                  <a:pt x="21303" y="7752"/>
                  <a:pt x="21180" y="6455"/>
                </a:cubicBezTo>
                <a:cubicBezTo>
                  <a:pt x="21044" y="5031"/>
                  <a:pt x="21348" y="2657"/>
                  <a:pt x="20612" y="1582"/>
                </a:cubicBezTo>
                <a:cubicBezTo>
                  <a:pt x="19057" y="1956"/>
                  <a:pt x="17893" y="10103"/>
                  <a:pt x="20222" y="12641"/>
                </a:cubicBezTo>
                <a:lnTo>
                  <a:pt x="18680" y="13532"/>
                </a:lnTo>
                <a:cubicBezTo>
                  <a:pt x="18778" y="12213"/>
                  <a:pt x="17843" y="10279"/>
                  <a:pt x="17428" y="8747"/>
                </a:cubicBezTo>
                <a:cubicBezTo>
                  <a:pt x="16905" y="6827"/>
                  <a:pt x="16653" y="4755"/>
                  <a:pt x="16006" y="2907"/>
                </a:cubicBezTo>
                <a:cubicBezTo>
                  <a:pt x="15003" y="3514"/>
                  <a:pt x="15117" y="4461"/>
                  <a:pt x="15047" y="5576"/>
                </a:cubicBezTo>
                <a:cubicBezTo>
                  <a:pt x="14983" y="6608"/>
                  <a:pt x="14994" y="7675"/>
                  <a:pt x="15066" y="8754"/>
                </a:cubicBezTo>
                <a:cubicBezTo>
                  <a:pt x="15183" y="10500"/>
                  <a:pt x="15250" y="13116"/>
                  <a:pt x="16729" y="14326"/>
                </a:cubicBezTo>
                <a:cubicBezTo>
                  <a:pt x="16762" y="14354"/>
                  <a:pt x="16808" y="14387"/>
                  <a:pt x="16843" y="14415"/>
                </a:cubicBezTo>
                <a:cubicBezTo>
                  <a:pt x="17212" y="14718"/>
                  <a:pt x="16865" y="14392"/>
                  <a:pt x="17187" y="14707"/>
                </a:cubicBezTo>
                <a:lnTo>
                  <a:pt x="16256" y="15649"/>
                </a:lnTo>
                <a:cubicBezTo>
                  <a:pt x="16070" y="14363"/>
                  <a:pt x="15893" y="14019"/>
                  <a:pt x="15334" y="12960"/>
                </a:cubicBezTo>
                <a:cubicBezTo>
                  <a:pt x="14847" y="12038"/>
                  <a:pt x="14816" y="11974"/>
                  <a:pt x="14508" y="10649"/>
                </a:cubicBezTo>
                <a:cubicBezTo>
                  <a:pt x="14208" y="9354"/>
                  <a:pt x="13997" y="5863"/>
                  <a:pt x="13353" y="5052"/>
                </a:cubicBezTo>
                <a:cubicBezTo>
                  <a:pt x="12034" y="5695"/>
                  <a:pt x="12275" y="9510"/>
                  <a:pt x="12306" y="10717"/>
                </a:cubicBezTo>
                <a:cubicBezTo>
                  <a:pt x="12376" y="13292"/>
                  <a:pt x="13379" y="15356"/>
                  <a:pt x="14742" y="16885"/>
                </a:cubicBezTo>
                <a:cubicBezTo>
                  <a:pt x="14396" y="17317"/>
                  <a:pt x="14118" y="17687"/>
                  <a:pt x="13679" y="18051"/>
                </a:cubicBezTo>
                <a:cubicBezTo>
                  <a:pt x="13473" y="17021"/>
                  <a:pt x="12008" y="13874"/>
                  <a:pt x="11199" y="11267"/>
                </a:cubicBezTo>
                <a:cubicBezTo>
                  <a:pt x="10967" y="10520"/>
                  <a:pt x="10717" y="9470"/>
                  <a:pt x="9970" y="9203"/>
                </a:cubicBezTo>
                <a:cubicBezTo>
                  <a:pt x="9509" y="9567"/>
                  <a:pt x="9308" y="9303"/>
                  <a:pt x="9225" y="11379"/>
                </a:cubicBezTo>
                <a:cubicBezTo>
                  <a:pt x="9139" y="13532"/>
                  <a:pt x="9637" y="15551"/>
                  <a:pt x="10550" y="17507"/>
                </a:cubicBezTo>
                <a:cubicBezTo>
                  <a:pt x="11149" y="18796"/>
                  <a:pt x="11587" y="18927"/>
                  <a:pt x="12365" y="19589"/>
                </a:cubicBezTo>
                <a:lnTo>
                  <a:pt x="11173" y="20875"/>
                </a:lnTo>
                <a:cubicBezTo>
                  <a:pt x="10864" y="18555"/>
                  <a:pt x="10215" y="18693"/>
                  <a:pt x="9532" y="16874"/>
                </a:cubicBezTo>
                <a:cubicBezTo>
                  <a:pt x="9049" y="15586"/>
                  <a:pt x="8835" y="12871"/>
                  <a:pt x="7993" y="12042"/>
                </a:cubicBezTo>
                <a:cubicBezTo>
                  <a:pt x="6716" y="13121"/>
                  <a:pt x="7557" y="20562"/>
                  <a:pt x="9575" y="21973"/>
                </a:cubicBezTo>
                <a:lnTo>
                  <a:pt x="10213" y="22396"/>
                </a:lnTo>
                <a:lnTo>
                  <a:pt x="9411" y="23288"/>
                </a:lnTo>
                <a:lnTo>
                  <a:pt x="6179" y="17924"/>
                </a:lnTo>
                <a:cubicBezTo>
                  <a:pt x="5784" y="17152"/>
                  <a:pt x="5655" y="16499"/>
                  <a:pt x="4851" y="16352"/>
                </a:cubicBezTo>
                <a:cubicBezTo>
                  <a:pt x="4660" y="17536"/>
                  <a:pt x="4976" y="18840"/>
                  <a:pt x="5362" y="20189"/>
                </a:cubicBezTo>
                <a:cubicBezTo>
                  <a:pt x="5835" y="21837"/>
                  <a:pt x="6289" y="22243"/>
                  <a:pt x="6887" y="23537"/>
                </a:cubicBezTo>
                <a:cubicBezTo>
                  <a:pt x="6385" y="23053"/>
                  <a:pt x="5855" y="22288"/>
                  <a:pt x="5408" y="21550"/>
                </a:cubicBezTo>
                <a:cubicBezTo>
                  <a:pt x="5156" y="21134"/>
                  <a:pt x="4978" y="20753"/>
                  <a:pt x="4731" y="20338"/>
                </a:cubicBezTo>
                <a:cubicBezTo>
                  <a:pt x="4428" y="19826"/>
                  <a:pt x="4292" y="19569"/>
                  <a:pt x="3705" y="19532"/>
                </a:cubicBezTo>
                <a:cubicBezTo>
                  <a:pt x="3847" y="22181"/>
                  <a:pt x="5145" y="25650"/>
                  <a:pt x="7373" y="26513"/>
                </a:cubicBezTo>
                <a:lnTo>
                  <a:pt x="6735" y="27379"/>
                </a:lnTo>
                <a:cubicBezTo>
                  <a:pt x="6453" y="26338"/>
                  <a:pt x="4592" y="24473"/>
                  <a:pt x="3885" y="23290"/>
                </a:cubicBezTo>
                <a:lnTo>
                  <a:pt x="3120" y="22208"/>
                </a:lnTo>
                <a:cubicBezTo>
                  <a:pt x="2804" y="21953"/>
                  <a:pt x="3105" y="22122"/>
                  <a:pt x="2782" y="22023"/>
                </a:cubicBezTo>
                <a:cubicBezTo>
                  <a:pt x="2318" y="23605"/>
                  <a:pt x="3814" y="26783"/>
                  <a:pt x="4989" y="27992"/>
                </a:cubicBezTo>
                <a:cubicBezTo>
                  <a:pt x="5392" y="28406"/>
                  <a:pt x="5655" y="28628"/>
                  <a:pt x="5819" y="28740"/>
                </a:cubicBezTo>
                <a:cubicBezTo>
                  <a:pt x="5997" y="28566"/>
                  <a:pt x="6245" y="29033"/>
                  <a:pt x="5819" y="28740"/>
                </a:cubicBezTo>
                <a:cubicBezTo>
                  <a:pt x="5756" y="28799"/>
                  <a:pt x="5703" y="28932"/>
                  <a:pt x="5688" y="29197"/>
                </a:cubicBezTo>
                <a:cubicBezTo>
                  <a:pt x="5662" y="29638"/>
                  <a:pt x="3026" y="26340"/>
                  <a:pt x="2844" y="26071"/>
                </a:cubicBezTo>
                <a:cubicBezTo>
                  <a:pt x="2520" y="25595"/>
                  <a:pt x="2259" y="25098"/>
                  <a:pt x="1731" y="24949"/>
                </a:cubicBezTo>
                <a:cubicBezTo>
                  <a:pt x="1422" y="26029"/>
                  <a:pt x="2290" y="27675"/>
                  <a:pt x="2844" y="28663"/>
                </a:cubicBezTo>
                <a:cubicBezTo>
                  <a:pt x="3418" y="29684"/>
                  <a:pt x="4730" y="30661"/>
                  <a:pt x="4906" y="31047"/>
                </a:cubicBezTo>
                <a:lnTo>
                  <a:pt x="4308" y="31496"/>
                </a:lnTo>
                <a:cubicBezTo>
                  <a:pt x="4255" y="31461"/>
                  <a:pt x="3045" y="30370"/>
                  <a:pt x="2246" y="29147"/>
                </a:cubicBezTo>
                <a:cubicBezTo>
                  <a:pt x="2167" y="29027"/>
                  <a:pt x="1987" y="28718"/>
                  <a:pt x="1919" y="28639"/>
                </a:cubicBezTo>
                <a:cubicBezTo>
                  <a:pt x="1395" y="28049"/>
                  <a:pt x="1932" y="28396"/>
                  <a:pt x="1258" y="28185"/>
                </a:cubicBezTo>
                <a:cubicBezTo>
                  <a:pt x="1395" y="29660"/>
                  <a:pt x="1967" y="31643"/>
                  <a:pt x="3061" y="32763"/>
                </a:cubicBezTo>
                <a:cubicBezTo>
                  <a:pt x="3580" y="33293"/>
                  <a:pt x="3745" y="33080"/>
                  <a:pt x="3668" y="33768"/>
                </a:cubicBezTo>
                <a:cubicBezTo>
                  <a:pt x="2530" y="33256"/>
                  <a:pt x="1856" y="31229"/>
                  <a:pt x="810" y="30874"/>
                </a:cubicBezTo>
                <a:cubicBezTo>
                  <a:pt x="852" y="31781"/>
                  <a:pt x="1001" y="32802"/>
                  <a:pt x="1411" y="33659"/>
                </a:cubicBezTo>
                <a:cubicBezTo>
                  <a:pt x="1728" y="34320"/>
                  <a:pt x="2235" y="34722"/>
                  <a:pt x="2748" y="35140"/>
                </a:cubicBezTo>
                <a:lnTo>
                  <a:pt x="2978" y="35328"/>
                </a:lnTo>
                <a:cubicBezTo>
                  <a:pt x="2143" y="38240"/>
                  <a:pt x="1073" y="41133"/>
                  <a:pt x="339" y="44063"/>
                </a:cubicBezTo>
                <a:cubicBezTo>
                  <a:pt x="0" y="45408"/>
                  <a:pt x="909" y="45859"/>
                  <a:pt x="1321" y="44325"/>
                </a:cubicBezTo>
                <a:cubicBezTo>
                  <a:pt x="1878" y="42240"/>
                  <a:pt x="2693" y="38087"/>
                  <a:pt x="3528" y="37029"/>
                </a:cubicBezTo>
                <a:cubicBezTo>
                  <a:pt x="4356" y="37272"/>
                  <a:pt x="7000" y="38230"/>
                  <a:pt x="8046" y="37031"/>
                </a:cubicBezTo>
                <a:cubicBezTo>
                  <a:pt x="7660" y="36534"/>
                  <a:pt x="7728" y="36704"/>
                  <a:pt x="6948" y="36507"/>
                </a:cubicBezTo>
                <a:cubicBezTo>
                  <a:pt x="6335" y="36354"/>
                  <a:pt x="4220" y="35778"/>
                  <a:pt x="4031" y="35379"/>
                </a:cubicBezTo>
                <a:cubicBezTo>
                  <a:pt x="4527" y="34535"/>
                  <a:pt x="4665" y="35558"/>
                  <a:pt x="6714" y="35845"/>
                </a:cubicBezTo>
                <a:cubicBezTo>
                  <a:pt x="7829" y="36001"/>
                  <a:pt x="9262" y="35859"/>
                  <a:pt x="10241" y="35193"/>
                </a:cubicBezTo>
                <a:cubicBezTo>
                  <a:pt x="10018" y="34739"/>
                  <a:pt x="9628" y="34838"/>
                  <a:pt x="8977" y="34715"/>
                </a:cubicBezTo>
                <a:lnTo>
                  <a:pt x="5035" y="33584"/>
                </a:lnTo>
                <a:lnTo>
                  <a:pt x="5208" y="32635"/>
                </a:lnTo>
                <a:cubicBezTo>
                  <a:pt x="7546" y="33897"/>
                  <a:pt x="10971" y="34340"/>
                  <a:pt x="13210" y="33227"/>
                </a:cubicBezTo>
                <a:cubicBezTo>
                  <a:pt x="12711" y="32530"/>
                  <a:pt x="10426" y="32381"/>
                  <a:pt x="9575" y="32160"/>
                </a:cubicBezTo>
                <a:lnTo>
                  <a:pt x="6026" y="31036"/>
                </a:lnTo>
                <a:lnTo>
                  <a:pt x="6413" y="30367"/>
                </a:lnTo>
                <a:cubicBezTo>
                  <a:pt x="7995" y="31496"/>
                  <a:pt x="11779" y="31989"/>
                  <a:pt x="14547" y="30985"/>
                </a:cubicBezTo>
                <a:cubicBezTo>
                  <a:pt x="14069" y="30343"/>
                  <a:pt x="14304" y="30492"/>
                  <a:pt x="12650" y="30207"/>
                </a:cubicBezTo>
                <a:cubicBezTo>
                  <a:pt x="10237" y="29789"/>
                  <a:pt x="8375" y="28792"/>
                  <a:pt x="7226" y="28753"/>
                </a:cubicBezTo>
                <a:lnTo>
                  <a:pt x="7739" y="27708"/>
                </a:lnTo>
                <a:cubicBezTo>
                  <a:pt x="8225" y="27970"/>
                  <a:pt x="8133" y="28029"/>
                  <a:pt x="8605" y="28284"/>
                </a:cubicBezTo>
                <a:cubicBezTo>
                  <a:pt x="9003" y="28499"/>
                  <a:pt x="9172" y="28549"/>
                  <a:pt x="9575" y="28772"/>
                </a:cubicBezTo>
                <a:cubicBezTo>
                  <a:pt x="11273" y="29708"/>
                  <a:pt x="14567" y="30157"/>
                  <a:pt x="16491" y="29473"/>
                </a:cubicBezTo>
                <a:cubicBezTo>
                  <a:pt x="15794" y="28682"/>
                  <a:pt x="13565" y="28143"/>
                  <a:pt x="12544" y="27771"/>
                </a:cubicBezTo>
                <a:cubicBezTo>
                  <a:pt x="10484" y="27024"/>
                  <a:pt x="10585" y="26559"/>
                  <a:pt x="8749" y="26121"/>
                </a:cubicBezTo>
                <a:lnTo>
                  <a:pt x="9461" y="24940"/>
                </a:lnTo>
                <a:cubicBezTo>
                  <a:pt x="9759" y="25174"/>
                  <a:pt x="10022" y="25540"/>
                  <a:pt x="10386" y="25860"/>
                </a:cubicBezTo>
                <a:cubicBezTo>
                  <a:pt x="12457" y="27670"/>
                  <a:pt x="17908" y="29734"/>
                  <a:pt x="19330" y="28544"/>
                </a:cubicBezTo>
                <a:cubicBezTo>
                  <a:pt x="18973" y="28008"/>
                  <a:pt x="18960" y="28135"/>
                  <a:pt x="18255" y="27723"/>
                </a:cubicBezTo>
                <a:lnTo>
                  <a:pt x="14952" y="25887"/>
                </a:lnTo>
                <a:cubicBezTo>
                  <a:pt x="13438" y="25078"/>
                  <a:pt x="12603" y="23998"/>
                  <a:pt x="11723" y="23663"/>
                </a:cubicBezTo>
                <a:lnTo>
                  <a:pt x="10631" y="23285"/>
                </a:lnTo>
                <a:cubicBezTo>
                  <a:pt x="10596" y="23228"/>
                  <a:pt x="10537" y="23244"/>
                  <a:pt x="10495" y="23220"/>
                </a:cubicBezTo>
                <a:cubicBezTo>
                  <a:pt x="10870" y="22830"/>
                  <a:pt x="11045" y="22571"/>
                  <a:pt x="11547" y="22104"/>
                </a:cubicBezTo>
                <a:cubicBezTo>
                  <a:pt x="12717" y="25240"/>
                  <a:pt x="20417" y="28165"/>
                  <a:pt x="22341" y="27335"/>
                </a:cubicBezTo>
                <a:cubicBezTo>
                  <a:pt x="22197" y="26191"/>
                  <a:pt x="20855" y="25825"/>
                  <a:pt x="20106" y="25451"/>
                </a:cubicBezTo>
                <a:cubicBezTo>
                  <a:pt x="16477" y="23643"/>
                  <a:pt x="15549" y="21210"/>
                  <a:pt x="12709" y="20485"/>
                </a:cubicBezTo>
                <a:cubicBezTo>
                  <a:pt x="13083" y="19933"/>
                  <a:pt x="13285" y="19686"/>
                  <a:pt x="13905" y="19171"/>
                </a:cubicBezTo>
                <a:cubicBezTo>
                  <a:pt x="14742" y="21107"/>
                  <a:pt x="16486" y="22563"/>
                  <a:pt x="18336" y="23413"/>
                </a:cubicBezTo>
                <a:cubicBezTo>
                  <a:pt x="19293" y="23853"/>
                  <a:pt x="20095" y="24087"/>
                  <a:pt x="21184" y="24442"/>
                </a:cubicBezTo>
                <a:cubicBezTo>
                  <a:pt x="21967" y="24695"/>
                  <a:pt x="23378" y="24817"/>
                  <a:pt x="23984" y="25027"/>
                </a:cubicBezTo>
                <a:lnTo>
                  <a:pt x="25194" y="24776"/>
                </a:lnTo>
                <a:cubicBezTo>
                  <a:pt x="24719" y="23761"/>
                  <a:pt x="21723" y="22490"/>
                  <a:pt x="19913" y="21322"/>
                </a:cubicBezTo>
                <a:cubicBezTo>
                  <a:pt x="19348" y="20958"/>
                  <a:pt x="19092" y="20893"/>
                  <a:pt x="18575" y="20408"/>
                </a:cubicBezTo>
                <a:cubicBezTo>
                  <a:pt x="17122" y="19039"/>
                  <a:pt x="16975" y="18331"/>
                  <a:pt x="14871" y="18068"/>
                </a:cubicBezTo>
                <a:cubicBezTo>
                  <a:pt x="15222" y="17534"/>
                  <a:pt x="15691" y="17025"/>
                  <a:pt x="16372" y="16637"/>
                </a:cubicBezTo>
                <a:cubicBezTo>
                  <a:pt x="17453" y="20590"/>
                  <a:pt x="25645" y="23763"/>
                  <a:pt x="26859" y="23310"/>
                </a:cubicBezTo>
                <a:cubicBezTo>
                  <a:pt x="26526" y="22499"/>
                  <a:pt x="25104" y="21530"/>
                  <a:pt x="24589" y="21158"/>
                </a:cubicBezTo>
                <a:cubicBezTo>
                  <a:pt x="23667" y="20494"/>
                  <a:pt x="23027" y="20014"/>
                  <a:pt x="22179" y="19394"/>
                </a:cubicBezTo>
                <a:cubicBezTo>
                  <a:pt x="18597" y="16780"/>
                  <a:pt x="20128" y="16464"/>
                  <a:pt x="17448" y="15700"/>
                </a:cubicBezTo>
                <a:cubicBezTo>
                  <a:pt x="17908" y="15163"/>
                  <a:pt x="18233" y="14858"/>
                  <a:pt x="18923" y="14492"/>
                </a:cubicBezTo>
                <a:cubicBezTo>
                  <a:pt x="19361" y="16672"/>
                  <a:pt x="21278" y="17990"/>
                  <a:pt x="22996" y="19102"/>
                </a:cubicBezTo>
                <a:cubicBezTo>
                  <a:pt x="24412" y="20018"/>
                  <a:pt x="26886" y="21789"/>
                  <a:pt x="28306" y="21333"/>
                </a:cubicBezTo>
                <a:cubicBezTo>
                  <a:pt x="27979" y="20422"/>
                  <a:pt x="25680" y="18647"/>
                  <a:pt x="24405" y="17290"/>
                </a:cubicBezTo>
                <a:cubicBezTo>
                  <a:pt x="23766" y="16607"/>
                  <a:pt x="23040" y="15962"/>
                  <a:pt x="22499" y="15217"/>
                </a:cubicBezTo>
                <a:cubicBezTo>
                  <a:pt x="22155" y="14742"/>
                  <a:pt x="22015" y="14415"/>
                  <a:pt x="21625" y="14050"/>
                </a:cubicBezTo>
                <a:lnTo>
                  <a:pt x="20419" y="13212"/>
                </a:lnTo>
                <a:lnTo>
                  <a:pt x="21899" y="12345"/>
                </a:lnTo>
                <a:cubicBezTo>
                  <a:pt x="22470" y="15537"/>
                  <a:pt x="27861" y="19861"/>
                  <a:pt x="29923" y="19600"/>
                </a:cubicBezTo>
                <a:cubicBezTo>
                  <a:pt x="29552" y="18408"/>
                  <a:pt x="27582" y="16618"/>
                  <a:pt x="26776" y="15456"/>
                </a:cubicBezTo>
                <a:cubicBezTo>
                  <a:pt x="25391" y="13464"/>
                  <a:pt x="24723" y="11966"/>
                  <a:pt x="23514" y="11284"/>
                </a:cubicBezTo>
                <a:lnTo>
                  <a:pt x="24795" y="10564"/>
                </a:lnTo>
                <a:cubicBezTo>
                  <a:pt x="25190" y="13508"/>
                  <a:pt x="28253" y="15069"/>
                  <a:pt x="30322" y="16379"/>
                </a:cubicBezTo>
                <a:cubicBezTo>
                  <a:pt x="30929" y="16765"/>
                  <a:pt x="32294" y="17586"/>
                  <a:pt x="32296" y="16591"/>
                </a:cubicBezTo>
                <a:cubicBezTo>
                  <a:pt x="31465" y="15378"/>
                  <a:pt x="30218" y="14518"/>
                  <a:pt x="29187" y="13303"/>
                </a:cubicBezTo>
                <a:cubicBezTo>
                  <a:pt x="28067" y="11981"/>
                  <a:pt x="27445" y="10377"/>
                  <a:pt x="26132" y="9992"/>
                </a:cubicBezTo>
                <a:cubicBezTo>
                  <a:pt x="26255" y="9845"/>
                  <a:pt x="26235" y="9849"/>
                  <a:pt x="26478" y="9671"/>
                </a:cubicBezTo>
                <a:lnTo>
                  <a:pt x="27541" y="9146"/>
                </a:lnTo>
                <a:cubicBezTo>
                  <a:pt x="27692" y="12045"/>
                  <a:pt x="32513" y="14411"/>
                  <a:pt x="34390" y="14293"/>
                </a:cubicBezTo>
                <a:cubicBezTo>
                  <a:pt x="33856" y="13086"/>
                  <a:pt x="32500" y="12281"/>
                  <a:pt x="31617" y="11365"/>
                </a:cubicBezTo>
                <a:cubicBezTo>
                  <a:pt x="30690" y="10403"/>
                  <a:pt x="29842" y="9023"/>
                  <a:pt x="28948" y="8488"/>
                </a:cubicBezTo>
                <a:lnTo>
                  <a:pt x="30562" y="7879"/>
                </a:lnTo>
                <a:cubicBezTo>
                  <a:pt x="30569" y="10289"/>
                  <a:pt x="35247" y="13035"/>
                  <a:pt x="37073" y="12744"/>
                </a:cubicBezTo>
                <a:cubicBezTo>
                  <a:pt x="36729" y="11904"/>
                  <a:pt x="35265" y="10807"/>
                  <a:pt x="34575" y="10121"/>
                </a:cubicBezTo>
                <a:cubicBezTo>
                  <a:pt x="33691" y="9244"/>
                  <a:pt x="33019" y="8313"/>
                  <a:pt x="32153" y="7288"/>
                </a:cubicBezTo>
                <a:lnTo>
                  <a:pt x="33278" y="7011"/>
                </a:lnTo>
                <a:cubicBezTo>
                  <a:pt x="33240" y="9124"/>
                  <a:pt x="37143" y="11298"/>
                  <a:pt x="38968" y="11216"/>
                </a:cubicBezTo>
                <a:cubicBezTo>
                  <a:pt x="38379" y="10197"/>
                  <a:pt x="37430" y="9527"/>
                  <a:pt x="36645" y="8788"/>
                </a:cubicBezTo>
                <a:cubicBezTo>
                  <a:pt x="36146" y="8320"/>
                  <a:pt x="35103" y="6735"/>
                  <a:pt x="34676" y="6584"/>
                </a:cubicBezTo>
                <a:cubicBezTo>
                  <a:pt x="36520" y="5973"/>
                  <a:pt x="37912" y="10668"/>
                  <a:pt x="39864" y="9575"/>
                </a:cubicBezTo>
                <a:cubicBezTo>
                  <a:pt x="39901" y="9426"/>
                  <a:pt x="40131" y="9527"/>
                  <a:pt x="39799" y="8808"/>
                </a:cubicBezTo>
                <a:cubicBezTo>
                  <a:pt x="39636" y="8451"/>
                  <a:pt x="35559" y="5515"/>
                  <a:pt x="38217" y="5892"/>
                </a:cubicBezTo>
                <a:cubicBezTo>
                  <a:pt x="39249" y="6039"/>
                  <a:pt x="40204" y="9354"/>
                  <a:pt x="42382" y="8718"/>
                </a:cubicBezTo>
                <a:cubicBezTo>
                  <a:pt x="41981" y="6963"/>
                  <a:pt x="40614" y="7204"/>
                  <a:pt x="40765" y="5681"/>
                </a:cubicBezTo>
                <a:cubicBezTo>
                  <a:pt x="42139" y="5195"/>
                  <a:pt x="42391" y="7905"/>
                  <a:pt x="44402" y="7417"/>
                </a:cubicBezTo>
                <a:cubicBezTo>
                  <a:pt x="43993" y="6324"/>
                  <a:pt x="42774" y="6264"/>
                  <a:pt x="43111" y="5173"/>
                </a:cubicBezTo>
                <a:cubicBezTo>
                  <a:pt x="43708" y="5848"/>
                  <a:pt x="44582" y="6700"/>
                  <a:pt x="45375" y="6713"/>
                </a:cubicBezTo>
                <a:cubicBezTo>
                  <a:pt x="45158" y="5909"/>
                  <a:pt x="44647" y="5747"/>
                  <a:pt x="44166" y="5063"/>
                </a:cubicBezTo>
                <a:cubicBezTo>
                  <a:pt x="45312" y="5357"/>
                  <a:pt x="45235" y="6387"/>
                  <a:pt x="46595" y="6251"/>
                </a:cubicBezTo>
                <a:lnTo>
                  <a:pt x="45756" y="4893"/>
                </a:lnTo>
                <a:cubicBezTo>
                  <a:pt x="46311" y="5002"/>
                  <a:pt x="47128" y="5532"/>
                  <a:pt x="47494" y="5780"/>
                </a:cubicBezTo>
                <a:cubicBezTo>
                  <a:pt x="47386" y="5219"/>
                  <a:pt x="47323" y="5118"/>
                  <a:pt x="46881" y="4921"/>
                </a:cubicBezTo>
                <a:cubicBezTo>
                  <a:pt x="47553" y="4884"/>
                  <a:pt x="47658" y="5364"/>
                  <a:pt x="48644" y="5326"/>
                </a:cubicBezTo>
                <a:cubicBezTo>
                  <a:pt x="48349" y="4700"/>
                  <a:pt x="48239" y="4809"/>
                  <a:pt x="47715" y="4481"/>
                </a:cubicBezTo>
                <a:cubicBezTo>
                  <a:pt x="48504" y="4485"/>
                  <a:pt x="48454" y="4798"/>
                  <a:pt x="49457" y="4577"/>
                </a:cubicBezTo>
                <a:cubicBezTo>
                  <a:pt x="48945" y="3843"/>
                  <a:pt x="49359" y="4628"/>
                  <a:pt x="48936" y="3985"/>
                </a:cubicBezTo>
                <a:cubicBezTo>
                  <a:pt x="49738" y="3690"/>
                  <a:pt x="50180" y="3624"/>
                  <a:pt x="50527" y="28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0"/>
          <p:cNvSpPr/>
          <p:nvPr/>
        </p:nvSpPr>
        <p:spPr>
          <a:xfrm>
            <a:off x="4047320" y="3420568"/>
            <a:ext cx="1111729" cy="1114876"/>
          </a:xfrm>
          <a:custGeom>
            <a:rect b="b" l="l" r="r" t="t"/>
            <a:pathLst>
              <a:path extrusionOk="0" h="45701" w="45572">
                <a:moveTo>
                  <a:pt x="43874" y="15751"/>
                </a:moveTo>
                <a:cubicBezTo>
                  <a:pt x="43249" y="16380"/>
                  <a:pt x="42538" y="16575"/>
                  <a:pt x="41668" y="17104"/>
                </a:cubicBezTo>
                <a:cubicBezTo>
                  <a:pt x="36613" y="20184"/>
                  <a:pt x="37338" y="19545"/>
                  <a:pt x="33762" y="23798"/>
                </a:cubicBezTo>
                <a:cubicBezTo>
                  <a:pt x="32028" y="25864"/>
                  <a:pt x="31877" y="27107"/>
                  <a:pt x="31044" y="28237"/>
                </a:cubicBezTo>
                <a:lnTo>
                  <a:pt x="30773" y="27258"/>
                </a:lnTo>
                <a:cubicBezTo>
                  <a:pt x="30786" y="26784"/>
                  <a:pt x="30808" y="26855"/>
                  <a:pt x="30979" y="26458"/>
                </a:cubicBezTo>
                <a:cubicBezTo>
                  <a:pt x="31183" y="25985"/>
                  <a:pt x="31503" y="25535"/>
                  <a:pt x="31770" y="25171"/>
                </a:cubicBezTo>
                <a:cubicBezTo>
                  <a:pt x="35085" y="20640"/>
                  <a:pt x="37121" y="17375"/>
                  <a:pt x="38468" y="11258"/>
                </a:cubicBezTo>
                <a:cubicBezTo>
                  <a:pt x="39268" y="7627"/>
                  <a:pt x="38258" y="7493"/>
                  <a:pt x="37807" y="6261"/>
                </a:cubicBezTo>
                <a:cubicBezTo>
                  <a:pt x="37583" y="5644"/>
                  <a:pt x="37647" y="5172"/>
                  <a:pt x="37469" y="4640"/>
                </a:cubicBezTo>
                <a:cubicBezTo>
                  <a:pt x="36897" y="8628"/>
                  <a:pt x="39689" y="9781"/>
                  <a:pt x="35716" y="12344"/>
                </a:cubicBezTo>
                <a:cubicBezTo>
                  <a:pt x="36455" y="9559"/>
                  <a:pt x="36122" y="7578"/>
                  <a:pt x="36501" y="4789"/>
                </a:cubicBezTo>
                <a:lnTo>
                  <a:pt x="36910" y="1776"/>
                </a:lnTo>
                <a:cubicBezTo>
                  <a:pt x="36582" y="2043"/>
                  <a:pt x="36533" y="2089"/>
                  <a:pt x="36360" y="2799"/>
                </a:cubicBezTo>
                <a:cubicBezTo>
                  <a:pt x="35004" y="8411"/>
                  <a:pt x="35743" y="10067"/>
                  <a:pt x="31586" y="15066"/>
                </a:cubicBezTo>
                <a:cubicBezTo>
                  <a:pt x="29929" y="17062"/>
                  <a:pt x="29833" y="18098"/>
                  <a:pt x="29171" y="18900"/>
                </a:cubicBezTo>
                <a:lnTo>
                  <a:pt x="28597" y="17520"/>
                </a:lnTo>
                <a:cubicBezTo>
                  <a:pt x="30151" y="15519"/>
                  <a:pt x="31960" y="13867"/>
                  <a:pt x="32633" y="10317"/>
                </a:cubicBezTo>
                <a:cubicBezTo>
                  <a:pt x="33028" y="8245"/>
                  <a:pt x="34877" y="2920"/>
                  <a:pt x="34040" y="1165"/>
                </a:cubicBezTo>
                <a:lnTo>
                  <a:pt x="33895" y="1439"/>
                </a:lnTo>
                <a:cubicBezTo>
                  <a:pt x="33882" y="1474"/>
                  <a:pt x="33847" y="1539"/>
                  <a:pt x="33834" y="1581"/>
                </a:cubicBezTo>
                <a:lnTo>
                  <a:pt x="33652" y="2523"/>
                </a:lnTo>
                <a:cubicBezTo>
                  <a:pt x="33256" y="4813"/>
                  <a:pt x="32302" y="6617"/>
                  <a:pt x="31268" y="8573"/>
                </a:cubicBezTo>
                <a:lnTo>
                  <a:pt x="30175" y="10300"/>
                </a:lnTo>
                <a:cubicBezTo>
                  <a:pt x="30010" y="10510"/>
                  <a:pt x="30032" y="10484"/>
                  <a:pt x="29877" y="10631"/>
                </a:cubicBezTo>
                <a:cubicBezTo>
                  <a:pt x="30069" y="8832"/>
                  <a:pt x="30727" y="8876"/>
                  <a:pt x="31275" y="5988"/>
                </a:cubicBezTo>
                <a:cubicBezTo>
                  <a:pt x="31415" y="5249"/>
                  <a:pt x="31866" y="978"/>
                  <a:pt x="31735" y="542"/>
                </a:cubicBezTo>
                <a:cubicBezTo>
                  <a:pt x="30878" y="1748"/>
                  <a:pt x="32035" y="2190"/>
                  <a:pt x="29097" y="6215"/>
                </a:cubicBezTo>
                <a:cubicBezTo>
                  <a:pt x="24265" y="12840"/>
                  <a:pt x="25431" y="13889"/>
                  <a:pt x="24493" y="15960"/>
                </a:cubicBezTo>
                <a:cubicBezTo>
                  <a:pt x="24018" y="15513"/>
                  <a:pt x="23421" y="14888"/>
                  <a:pt x="23139" y="14150"/>
                </a:cubicBezTo>
                <a:cubicBezTo>
                  <a:pt x="23638" y="13252"/>
                  <a:pt x="24316" y="12473"/>
                  <a:pt x="24857" y="11518"/>
                </a:cubicBezTo>
                <a:cubicBezTo>
                  <a:pt x="25615" y="10177"/>
                  <a:pt x="26849" y="6454"/>
                  <a:pt x="26956" y="4984"/>
                </a:cubicBezTo>
                <a:cubicBezTo>
                  <a:pt x="27010" y="4257"/>
                  <a:pt x="26908" y="3520"/>
                  <a:pt x="26962" y="2740"/>
                </a:cubicBezTo>
                <a:cubicBezTo>
                  <a:pt x="27017" y="1949"/>
                  <a:pt x="27208" y="1454"/>
                  <a:pt x="27193" y="613"/>
                </a:cubicBezTo>
                <a:cubicBezTo>
                  <a:pt x="27151" y="646"/>
                  <a:pt x="27098" y="654"/>
                  <a:pt x="27081" y="729"/>
                </a:cubicBezTo>
                <a:lnTo>
                  <a:pt x="26737" y="1235"/>
                </a:lnTo>
                <a:cubicBezTo>
                  <a:pt x="26375" y="1989"/>
                  <a:pt x="26607" y="2074"/>
                  <a:pt x="25716" y="3395"/>
                </a:cubicBezTo>
                <a:cubicBezTo>
                  <a:pt x="22804" y="7714"/>
                  <a:pt x="23117" y="8227"/>
                  <a:pt x="22595" y="13039"/>
                </a:cubicBezTo>
                <a:cubicBezTo>
                  <a:pt x="22107" y="12419"/>
                  <a:pt x="22024" y="11959"/>
                  <a:pt x="21368" y="11396"/>
                </a:cubicBezTo>
                <a:cubicBezTo>
                  <a:pt x="21360" y="12609"/>
                  <a:pt x="22249" y="12966"/>
                  <a:pt x="22383" y="13915"/>
                </a:cubicBezTo>
                <a:cubicBezTo>
                  <a:pt x="21743" y="13308"/>
                  <a:pt x="21412" y="12846"/>
                  <a:pt x="20810" y="12138"/>
                </a:cubicBezTo>
                <a:cubicBezTo>
                  <a:pt x="22817" y="6862"/>
                  <a:pt x="21765" y="6812"/>
                  <a:pt x="21980" y="3282"/>
                </a:cubicBezTo>
                <a:cubicBezTo>
                  <a:pt x="22059" y="1947"/>
                  <a:pt x="22551" y="1601"/>
                  <a:pt x="22946" y="713"/>
                </a:cubicBezTo>
                <a:cubicBezTo>
                  <a:pt x="21787" y="858"/>
                  <a:pt x="20522" y="3509"/>
                  <a:pt x="20218" y="4829"/>
                </a:cubicBezTo>
                <a:cubicBezTo>
                  <a:pt x="19563" y="7683"/>
                  <a:pt x="19744" y="8455"/>
                  <a:pt x="20231" y="11194"/>
                </a:cubicBezTo>
                <a:lnTo>
                  <a:pt x="18474" y="9283"/>
                </a:lnTo>
                <a:cubicBezTo>
                  <a:pt x="18723" y="7331"/>
                  <a:pt x="19144" y="6424"/>
                  <a:pt x="18629" y="4292"/>
                </a:cubicBezTo>
                <a:cubicBezTo>
                  <a:pt x="18395" y="3323"/>
                  <a:pt x="17670" y="823"/>
                  <a:pt x="17251" y="148"/>
                </a:cubicBezTo>
                <a:cubicBezTo>
                  <a:pt x="17089" y="1060"/>
                  <a:pt x="17012" y="2503"/>
                  <a:pt x="16872" y="3538"/>
                </a:cubicBezTo>
                <a:cubicBezTo>
                  <a:pt x="16659" y="5144"/>
                  <a:pt x="16981" y="5499"/>
                  <a:pt x="17128" y="6794"/>
                </a:cubicBezTo>
                <a:cubicBezTo>
                  <a:pt x="16261" y="4035"/>
                  <a:pt x="15167" y="1355"/>
                  <a:pt x="12406" y="1"/>
                </a:cubicBezTo>
                <a:lnTo>
                  <a:pt x="12531" y="610"/>
                </a:lnTo>
                <a:cubicBezTo>
                  <a:pt x="12956" y="956"/>
                  <a:pt x="13784" y="3853"/>
                  <a:pt x="14120" y="4585"/>
                </a:cubicBezTo>
                <a:cubicBezTo>
                  <a:pt x="13410" y="4416"/>
                  <a:pt x="13154" y="4075"/>
                  <a:pt x="12452" y="3731"/>
                </a:cubicBezTo>
                <a:cubicBezTo>
                  <a:pt x="11815" y="3415"/>
                  <a:pt x="11256" y="3305"/>
                  <a:pt x="10530" y="3025"/>
                </a:cubicBezTo>
                <a:cubicBezTo>
                  <a:pt x="9864" y="2769"/>
                  <a:pt x="9209" y="2591"/>
                  <a:pt x="8583" y="2354"/>
                </a:cubicBezTo>
                <a:cubicBezTo>
                  <a:pt x="7934" y="2105"/>
                  <a:pt x="7504" y="1758"/>
                  <a:pt x="6858" y="1542"/>
                </a:cubicBezTo>
                <a:cubicBezTo>
                  <a:pt x="7226" y="2361"/>
                  <a:pt x="9176" y="2988"/>
                  <a:pt x="10645" y="4408"/>
                </a:cubicBezTo>
                <a:cubicBezTo>
                  <a:pt x="11909" y="5630"/>
                  <a:pt x="12923" y="6097"/>
                  <a:pt x="14391" y="7030"/>
                </a:cubicBezTo>
                <a:cubicBezTo>
                  <a:pt x="15511" y="7191"/>
                  <a:pt x="16997" y="7786"/>
                  <a:pt x="17407" y="8779"/>
                </a:cubicBezTo>
                <a:cubicBezTo>
                  <a:pt x="16688" y="8573"/>
                  <a:pt x="16409" y="8418"/>
                  <a:pt x="15807" y="8058"/>
                </a:cubicBezTo>
                <a:lnTo>
                  <a:pt x="14391" y="7030"/>
                </a:lnTo>
                <a:cubicBezTo>
                  <a:pt x="13522" y="6858"/>
                  <a:pt x="13182" y="6500"/>
                  <a:pt x="12360" y="6262"/>
                </a:cubicBezTo>
                <a:lnTo>
                  <a:pt x="5270" y="5024"/>
                </a:lnTo>
                <a:cubicBezTo>
                  <a:pt x="5918" y="5558"/>
                  <a:pt x="7169" y="6090"/>
                  <a:pt x="7897" y="6597"/>
                </a:cubicBezTo>
                <a:cubicBezTo>
                  <a:pt x="8723" y="7171"/>
                  <a:pt x="9862" y="7578"/>
                  <a:pt x="10818" y="7981"/>
                </a:cubicBezTo>
                <a:cubicBezTo>
                  <a:pt x="17735" y="10900"/>
                  <a:pt x="17428" y="7675"/>
                  <a:pt x="19274" y="11181"/>
                </a:cubicBezTo>
                <a:cubicBezTo>
                  <a:pt x="17696" y="10966"/>
                  <a:pt x="16383" y="10260"/>
                  <a:pt x="14860" y="9923"/>
                </a:cubicBezTo>
                <a:cubicBezTo>
                  <a:pt x="13206" y="9557"/>
                  <a:pt x="11479" y="9406"/>
                  <a:pt x="9705" y="9388"/>
                </a:cubicBezTo>
                <a:cubicBezTo>
                  <a:pt x="6034" y="9349"/>
                  <a:pt x="4763" y="10090"/>
                  <a:pt x="1842" y="11529"/>
                </a:cubicBezTo>
                <a:lnTo>
                  <a:pt x="1045" y="12083"/>
                </a:lnTo>
                <a:cubicBezTo>
                  <a:pt x="3212" y="11757"/>
                  <a:pt x="4053" y="10309"/>
                  <a:pt x="8348" y="11437"/>
                </a:cubicBezTo>
                <a:cubicBezTo>
                  <a:pt x="5583" y="11731"/>
                  <a:pt x="4119" y="12719"/>
                  <a:pt x="2143" y="13138"/>
                </a:cubicBezTo>
                <a:cubicBezTo>
                  <a:pt x="1001" y="13378"/>
                  <a:pt x="992" y="13080"/>
                  <a:pt x="0" y="13021"/>
                </a:cubicBezTo>
                <a:cubicBezTo>
                  <a:pt x="880" y="14053"/>
                  <a:pt x="2894" y="13471"/>
                  <a:pt x="4268" y="13370"/>
                </a:cubicBezTo>
                <a:cubicBezTo>
                  <a:pt x="5797" y="13256"/>
                  <a:pt x="7470" y="13374"/>
                  <a:pt x="8769" y="13928"/>
                </a:cubicBezTo>
                <a:lnTo>
                  <a:pt x="3390" y="15460"/>
                </a:lnTo>
                <a:cubicBezTo>
                  <a:pt x="4023" y="15754"/>
                  <a:pt x="5123" y="15513"/>
                  <a:pt x="5835" y="15331"/>
                </a:cubicBezTo>
                <a:cubicBezTo>
                  <a:pt x="6981" y="15042"/>
                  <a:pt x="7384" y="15182"/>
                  <a:pt x="8416" y="15015"/>
                </a:cubicBezTo>
                <a:cubicBezTo>
                  <a:pt x="8826" y="15350"/>
                  <a:pt x="8352" y="15068"/>
                  <a:pt x="8970" y="15254"/>
                </a:cubicBezTo>
                <a:cubicBezTo>
                  <a:pt x="9080" y="15287"/>
                  <a:pt x="9288" y="15316"/>
                  <a:pt x="9441" y="15355"/>
                </a:cubicBezTo>
                <a:cubicBezTo>
                  <a:pt x="9950" y="15486"/>
                  <a:pt x="9987" y="15524"/>
                  <a:pt x="10401" y="15736"/>
                </a:cubicBezTo>
                <a:lnTo>
                  <a:pt x="11409" y="15953"/>
                </a:lnTo>
                <a:cubicBezTo>
                  <a:pt x="11922" y="16415"/>
                  <a:pt x="12746" y="16479"/>
                  <a:pt x="13436" y="16970"/>
                </a:cubicBezTo>
                <a:cubicBezTo>
                  <a:pt x="14058" y="17417"/>
                  <a:pt x="14707" y="17785"/>
                  <a:pt x="15505" y="18039"/>
                </a:cubicBezTo>
                <a:lnTo>
                  <a:pt x="15989" y="18326"/>
                </a:lnTo>
                <a:lnTo>
                  <a:pt x="17378" y="18988"/>
                </a:lnTo>
                <a:cubicBezTo>
                  <a:pt x="17735" y="19334"/>
                  <a:pt x="17593" y="19047"/>
                  <a:pt x="17755" y="19363"/>
                </a:cubicBezTo>
                <a:lnTo>
                  <a:pt x="22047" y="21449"/>
                </a:lnTo>
                <a:cubicBezTo>
                  <a:pt x="22757" y="21887"/>
                  <a:pt x="23126" y="22455"/>
                  <a:pt x="23768" y="22925"/>
                </a:cubicBezTo>
                <a:cubicBezTo>
                  <a:pt x="24197" y="23239"/>
                  <a:pt x="25135" y="23806"/>
                  <a:pt x="25692" y="24039"/>
                </a:cubicBezTo>
                <a:cubicBezTo>
                  <a:pt x="26623" y="24492"/>
                  <a:pt x="27124" y="24525"/>
                  <a:pt x="27236" y="25529"/>
                </a:cubicBezTo>
                <a:lnTo>
                  <a:pt x="27626" y="25989"/>
                </a:lnTo>
                <a:cubicBezTo>
                  <a:pt x="28590" y="27308"/>
                  <a:pt x="29857" y="28715"/>
                  <a:pt x="30137" y="29688"/>
                </a:cubicBezTo>
                <a:cubicBezTo>
                  <a:pt x="30924" y="30976"/>
                  <a:pt x="31185" y="31283"/>
                  <a:pt x="31669" y="32990"/>
                </a:cubicBezTo>
                <a:cubicBezTo>
                  <a:pt x="32063" y="34384"/>
                  <a:pt x="32445" y="35606"/>
                  <a:pt x="32651" y="37050"/>
                </a:cubicBezTo>
                <a:cubicBezTo>
                  <a:pt x="32824" y="38266"/>
                  <a:pt x="33828" y="45184"/>
                  <a:pt x="34121" y="45701"/>
                </a:cubicBezTo>
                <a:cubicBezTo>
                  <a:pt x="35618" y="45675"/>
                  <a:pt x="34768" y="43354"/>
                  <a:pt x="34561" y="42263"/>
                </a:cubicBezTo>
                <a:cubicBezTo>
                  <a:pt x="34309" y="40944"/>
                  <a:pt x="34106" y="39599"/>
                  <a:pt x="33852" y="38295"/>
                </a:cubicBezTo>
                <a:cubicBezTo>
                  <a:pt x="33330" y="35599"/>
                  <a:pt x="32430" y="33181"/>
                  <a:pt x="31936" y="30740"/>
                </a:cubicBezTo>
                <a:cubicBezTo>
                  <a:pt x="32701" y="30181"/>
                  <a:pt x="33003" y="29543"/>
                  <a:pt x="34174" y="29087"/>
                </a:cubicBezTo>
                <a:cubicBezTo>
                  <a:pt x="35203" y="28684"/>
                  <a:pt x="35940" y="28592"/>
                  <a:pt x="36900" y="28053"/>
                </a:cubicBezTo>
                <a:cubicBezTo>
                  <a:pt x="38258" y="27291"/>
                  <a:pt x="39914" y="25496"/>
                  <a:pt x="40793" y="24273"/>
                </a:cubicBezTo>
                <a:cubicBezTo>
                  <a:pt x="43072" y="21103"/>
                  <a:pt x="43569" y="18002"/>
                  <a:pt x="44374" y="16245"/>
                </a:cubicBezTo>
                <a:cubicBezTo>
                  <a:pt x="44766" y="15394"/>
                  <a:pt x="45377" y="14704"/>
                  <a:pt x="45572" y="13830"/>
                </a:cubicBezTo>
                <a:cubicBezTo>
                  <a:pt x="44945" y="14237"/>
                  <a:pt x="44391" y="15230"/>
                  <a:pt x="43874" y="15751"/>
                </a:cubicBezTo>
                <a:close/>
                <a:moveTo>
                  <a:pt x="14939" y="12279"/>
                </a:moveTo>
                <a:cubicBezTo>
                  <a:pt x="15191" y="12178"/>
                  <a:pt x="19429" y="11891"/>
                  <a:pt x="20001" y="11897"/>
                </a:cubicBezTo>
                <a:lnTo>
                  <a:pt x="21693" y="14132"/>
                </a:lnTo>
                <a:cubicBezTo>
                  <a:pt x="19920" y="14233"/>
                  <a:pt x="16442" y="12912"/>
                  <a:pt x="14939" y="12279"/>
                </a:cubicBezTo>
                <a:close/>
                <a:moveTo>
                  <a:pt x="18745" y="15592"/>
                </a:moveTo>
                <a:cubicBezTo>
                  <a:pt x="18294" y="15331"/>
                  <a:pt x="18491" y="15441"/>
                  <a:pt x="18283" y="15241"/>
                </a:cubicBezTo>
                <a:cubicBezTo>
                  <a:pt x="20065" y="15143"/>
                  <a:pt x="20728" y="14954"/>
                  <a:pt x="22324" y="14627"/>
                </a:cubicBezTo>
                <a:cubicBezTo>
                  <a:pt x="22652" y="15311"/>
                  <a:pt x="23033" y="15668"/>
                  <a:pt x="23413" y="16420"/>
                </a:cubicBezTo>
                <a:cubicBezTo>
                  <a:pt x="22236" y="16608"/>
                  <a:pt x="21611" y="16676"/>
                  <a:pt x="20485" y="16293"/>
                </a:cubicBezTo>
                <a:close/>
                <a:moveTo>
                  <a:pt x="22552" y="18524"/>
                </a:moveTo>
                <a:cubicBezTo>
                  <a:pt x="21947" y="18092"/>
                  <a:pt x="21410" y="17906"/>
                  <a:pt x="20976" y="17459"/>
                </a:cubicBezTo>
                <a:lnTo>
                  <a:pt x="23906" y="16915"/>
                </a:lnTo>
                <a:lnTo>
                  <a:pt x="24918" y="19312"/>
                </a:lnTo>
                <a:cubicBezTo>
                  <a:pt x="23450" y="19275"/>
                  <a:pt x="23485" y="19187"/>
                  <a:pt x="22552" y="18524"/>
                </a:cubicBezTo>
                <a:close/>
                <a:moveTo>
                  <a:pt x="23971" y="20143"/>
                </a:moveTo>
                <a:lnTo>
                  <a:pt x="25380" y="19996"/>
                </a:lnTo>
                <a:lnTo>
                  <a:pt x="25840" y="21595"/>
                </a:lnTo>
                <a:cubicBezTo>
                  <a:pt x="25415" y="21436"/>
                  <a:pt x="24248" y="20535"/>
                  <a:pt x="23971" y="20143"/>
                </a:cubicBezTo>
                <a:close/>
                <a:moveTo>
                  <a:pt x="26174" y="18285"/>
                </a:moveTo>
                <a:cubicBezTo>
                  <a:pt x="25757" y="17822"/>
                  <a:pt x="25521" y="17610"/>
                  <a:pt x="25269" y="16959"/>
                </a:cubicBezTo>
                <a:cubicBezTo>
                  <a:pt x="26103" y="15784"/>
                  <a:pt x="26351" y="15809"/>
                  <a:pt x="27262" y="14926"/>
                </a:cubicBezTo>
                <a:close/>
                <a:moveTo>
                  <a:pt x="28268" y="22597"/>
                </a:moveTo>
                <a:cubicBezTo>
                  <a:pt x="27812" y="22174"/>
                  <a:pt x="27063" y="19921"/>
                  <a:pt x="26982" y="19409"/>
                </a:cubicBezTo>
                <a:lnTo>
                  <a:pt x="28051" y="18133"/>
                </a:lnTo>
                <a:cubicBezTo>
                  <a:pt x="28820" y="19198"/>
                  <a:pt x="28630" y="21260"/>
                  <a:pt x="28268" y="22597"/>
                </a:cubicBezTo>
                <a:close/>
                <a:moveTo>
                  <a:pt x="30104" y="22178"/>
                </a:moveTo>
                <a:lnTo>
                  <a:pt x="31303" y="21129"/>
                </a:lnTo>
                <a:lnTo>
                  <a:pt x="30543" y="24332"/>
                </a:lnTo>
                <a:cubicBezTo>
                  <a:pt x="30144" y="23763"/>
                  <a:pt x="30140" y="23138"/>
                  <a:pt x="30104" y="22178"/>
                </a:cubicBezTo>
                <a:close/>
                <a:moveTo>
                  <a:pt x="42641" y="19753"/>
                </a:moveTo>
                <a:cubicBezTo>
                  <a:pt x="40471" y="24175"/>
                  <a:pt x="39082" y="23636"/>
                  <a:pt x="34730" y="27198"/>
                </a:cubicBezTo>
                <a:lnTo>
                  <a:pt x="31608" y="30082"/>
                </a:lnTo>
                <a:cubicBezTo>
                  <a:pt x="31283" y="28897"/>
                  <a:pt x="31277" y="29019"/>
                  <a:pt x="32046" y="28070"/>
                </a:cubicBezTo>
                <a:cubicBezTo>
                  <a:pt x="32701" y="27264"/>
                  <a:pt x="34467" y="25927"/>
                  <a:pt x="35444" y="25101"/>
                </a:cubicBezTo>
                <a:cubicBezTo>
                  <a:pt x="36084" y="24558"/>
                  <a:pt x="36669" y="24326"/>
                  <a:pt x="37353" y="23835"/>
                </a:cubicBezTo>
                <a:cubicBezTo>
                  <a:pt x="41716" y="20695"/>
                  <a:pt x="41529" y="19452"/>
                  <a:pt x="43537" y="17485"/>
                </a:cubicBezTo>
                <a:cubicBezTo>
                  <a:pt x="43269" y="18008"/>
                  <a:pt x="42984" y="19054"/>
                  <a:pt x="42641" y="197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0"/>
          <p:cNvSpPr/>
          <p:nvPr/>
        </p:nvSpPr>
        <p:spPr>
          <a:xfrm>
            <a:off x="2551716" y="2615465"/>
            <a:ext cx="1376847" cy="1919979"/>
          </a:xfrm>
          <a:custGeom>
            <a:rect b="b" l="l" r="r" t="t"/>
            <a:pathLst>
              <a:path extrusionOk="0" h="125182" w="89770">
                <a:moveTo>
                  <a:pt x="89539" y="22564"/>
                </a:moveTo>
                <a:cubicBezTo>
                  <a:pt x="89124" y="22354"/>
                  <a:pt x="88710" y="22154"/>
                  <a:pt x="88300" y="21960"/>
                </a:cubicBezTo>
                <a:cubicBezTo>
                  <a:pt x="88158" y="21894"/>
                  <a:pt x="88020" y="21833"/>
                  <a:pt x="87878" y="21769"/>
                </a:cubicBezTo>
                <a:cubicBezTo>
                  <a:pt x="87610" y="21646"/>
                  <a:pt x="87341" y="21523"/>
                  <a:pt x="87075" y="21407"/>
                </a:cubicBezTo>
                <a:cubicBezTo>
                  <a:pt x="86909" y="21333"/>
                  <a:pt x="86743" y="21265"/>
                  <a:pt x="86578" y="21195"/>
                </a:cubicBezTo>
                <a:cubicBezTo>
                  <a:pt x="86341" y="21094"/>
                  <a:pt x="86101" y="20993"/>
                  <a:pt x="85864" y="20897"/>
                </a:cubicBezTo>
                <a:cubicBezTo>
                  <a:pt x="85689" y="20827"/>
                  <a:pt x="85515" y="20761"/>
                  <a:pt x="85342" y="20693"/>
                </a:cubicBezTo>
                <a:cubicBezTo>
                  <a:pt x="85117" y="20605"/>
                  <a:pt x="84893" y="20518"/>
                  <a:pt x="84670" y="20435"/>
                </a:cubicBezTo>
                <a:cubicBezTo>
                  <a:pt x="84492" y="20369"/>
                  <a:pt x="84313" y="20305"/>
                  <a:pt x="84135" y="20242"/>
                </a:cubicBezTo>
                <a:cubicBezTo>
                  <a:pt x="83920" y="20165"/>
                  <a:pt x="83705" y="20090"/>
                  <a:pt x="83491" y="20016"/>
                </a:cubicBezTo>
                <a:cubicBezTo>
                  <a:pt x="83311" y="19955"/>
                  <a:pt x="83133" y="19896"/>
                  <a:pt x="82954" y="19839"/>
                </a:cubicBezTo>
                <a:cubicBezTo>
                  <a:pt x="82744" y="19771"/>
                  <a:pt x="82535" y="19705"/>
                  <a:pt x="82327" y="19641"/>
                </a:cubicBezTo>
                <a:cubicBezTo>
                  <a:pt x="82148" y="19586"/>
                  <a:pt x="81970" y="19532"/>
                  <a:pt x="81793" y="19481"/>
                </a:cubicBezTo>
                <a:cubicBezTo>
                  <a:pt x="81587" y="19420"/>
                  <a:pt x="81381" y="19363"/>
                  <a:pt x="81177" y="19306"/>
                </a:cubicBezTo>
                <a:cubicBezTo>
                  <a:pt x="81001" y="19258"/>
                  <a:pt x="80824" y="19210"/>
                  <a:pt x="80649" y="19164"/>
                </a:cubicBezTo>
                <a:cubicBezTo>
                  <a:pt x="80447" y="19111"/>
                  <a:pt x="80245" y="19063"/>
                  <a:pt x="80044" y="19014"/>
                </a:cubicBezTo>
                <a:cubicBezTo>
                  <a:pt x="79869" y="18971"/>
                  <a:pt x="79695" y="18929"/>
                  <a:pt x="79522" y="18888"/>
                </a:cubicBezTo>
                <a:cubicBezTo>
                  <a:pt x="79323" y="18842"/>
                  <a:pt x="79124" y="18802"/>
                  <a:pt x="78927" y="18760"/>
                </a:cubicBezTo>
                <a:cubicBezTo>
                  <a:pt x="78755" y="18723"/>
                  <a:pt x="78582" y="18686"/>
                  <a:pt x="78412" y="18653"/>
                </a:cubicBezTo>
                <a:cubicBezTo>
                  <a:pt x="78214" y="18614"/>
                  <a:pt x="78017" y="18579"/>
                  <a:pt x="77820" y="18544"/>
                </a:cubicBezTo>
                <a:cubicBezTo>
                  <a:pt x="77653" y="18513"/>
                  <a:pt x="77485" y="18482"/>
                  <a:pt x="77318" y="18454"/>
                </a:cubicBezTo>
                <a:cubicBezTo>
                  <a:pt x="77119" y="18421"/>
                  <a:pt x="76922" y="18394"/>
                  <a:pt x="76724" y="18364"/>
                </a:cubicBezTo>
                <a:cubicBezTo>
                  <a:pt x="76564" y="18340"/>
                  <a:pt x="76402" y="18315"/>
                  <a:pt x="76242" y="18292"/>
                </a:cubicBezTo>
                <a:cubicBezTo>
                  <a:pt x="76001" y="18261"/>
                  <a:pt x="75760" y="18234"/>
                  <a:pt x="75521" y="18208"/>
                </a:cubicBezTo>
                <a:cubicBezTo>
                  <a:pt x="75245" y="18177"/>
                  <a:pt x="74971" y="18149"/>
                  <a:pt x="74698" y="18125"/>
                </a:cubicBezTo>
                <a:cubicBezTo>
                  <a:pt x="74526" y="18110"/>
                  <a:pt x="74353" y="18094"/>
                  <a:pt x="74182" y="18081"/>
                </a:cubicBezTo>
                <a:cubicBezTo>
                  <a:pt x="73996" y="18066"/>
                  <a:pt x="73812" y="18059"/>
                  <a:pt x="73628" y="18048"/>
                </a:cubicBezTo>
                <a:cubicBezTo>
                  <a:pt x="73473" y="18039"/>
                  <a:pt x="73317" y="18029"/>
                  <a:pt x="73164" y="18022"/>
                </a:cubicBezTo>
                <a:cubicBezTo>
                  <a:pt x="72975" y="18015"/>
                  <a:pt x="72789" y="18011"/>
                  <a:pt x="72601" y="18005"/>
                </a:cubicBezTo>
                <a:cubicBezTo>
                  <a:pt x="72454" y="18002"/>
                  <a:pt x="72307" y="17998"/>
                  <a:pt x="72162" y="17996"/>
                </a:cubicBezTo>
                <a:cubicBezTo>
                  <a:pt x="71972" y="17993"/>
                  <a:pt x="71787" y="17994"/>
                  <a:pt x="71599" y="17996"/>
                </a:cubicBezTo>
                <a:cubicBezTo>
                  <a:pt x="71459" y="17996"/>
                  <a:pt x="71317" y="17996"/>
                  <a:pt x="71180" y="18000"/>
                </a:cubicBezTo>
                <a:cubicBezTo>
                  <a:pt x="70988" y="18002"/>
                  <a:pt x="70801" y="18009"/>
                  <a:pt x="70611" y="18015"/>
                </a:cubicBezTo>
                <a:cubicBezTo>
                  <a:pt x="70481" y="18020"/>
                  <a:pt x="70348" y="18026"/>
                  <a:pt x="70217" y="18031"/>
                </a:cubicBezTo>
                <a:cubicBezTo>
                  <a:pt x="70024" y="18040"/>
                  <a:pt x="69835" y="18051"/>
                  <a:pt x="69645" y="18064"/>
                </a:cubicBezTo>
                <a:cubicBezTo>
                  <a:pt x="69520" y="18072"/>
                  <a:pt x="69397" y="18081"/>
                  <a:pt x="69274" y="18090"/>
                </a:cubicBezTo>
                <a:cubicBezTo>
                  <a:pt x="69081" y="18107"/>
                  <a:pt x="68888" y="18123"/>
                  <a:pt x="68694" y="18142"/>
                </a:cubicBezTo>
                <a:cubicBezTo>
                  <a:pt x="68582" y="18153"/>
                  <a:pt x="68468" y="18164"/>
                  <a:pt x="68356" y="18177"/>
                </a:cubicBezTo>
                <a:cubicBezTo>
                  <a:pt x="68157" y="18197"/>
                  <a:pt x="67959" y="18219"/>
                  <a:pt x="67762" y="18245"/>
                </a:cubicBezTo>
                <a:cubicBezTo>
                  <a:pt x="67662" y="18257"/>
                  <a:pt x="67565" y="18270"/>
                  <a:pt x="67467" y="18283"/>
                </a:cubicBezTo>
                <a:cubicBezTo>
                  <a:pt x="67260" y="18311"/>
                  <a:pt x="67052" y="18340"/>
                  <a:pt x="66848" y="18373"/>
                </a:cubicBezTo>
                <a:cubicBezTo>
                  <a:pt x="66770" y="18384"/>
                  <a:pt x="66693" y="18397"/>
                  <a:pt x="66616" y="18410"/>
                </a:cubicBezTo>
                <a:cubicBezTo>
                  <a:pt x="66393" y="18447"/>
                  <a:pt x="66171" y="18484"/>
                  <a:pt x="65950" y="18524"/>
                </a:cubicBezTo>
                <a:cubicBezTo>
                  <a:pt x="65911" y="18532"/>
                  <a:pt x="65874" y="18541"/>
                  <a:pt x="65836" y="18548"/>
                </a:cubicBezTo>
                <a:cubicBezTo>
                  <a:pt x="64173" y="18863"/>
                  <a:pt x="62604" y="19295"/>
                  <a:pt x="61130" y="19816"/>
                </a:cubicBezTo>
                <a:cubicBezTo>
                  <a:pt x="61130" y="19816"/>
                  <a:pt x="61130" y="19816"/>
                  <a:pt x="61130" y="19816"/>
                </a:cubicBezTo>
                <a:cubicBezTo>
                  <a:pt x="60886" y="19902"/>
                  <a:pt x="60647" y="19990"/>
                  <a:pt x="60409" y="20080"/>
                </a:cubicBezTo>
                <a:cubicBezTo>
                  <a:pt x="60398" y="20084"/>
                  <a:pt x="60387" y="20088"/>
                  <a:pt x="60376" y="20091"/>
                </a:cubicBezTo>
                <a:cubicBezTo>
                  <a:pt x="60143" y="20180"/>
                  <a:pt x="59911" y="20272"/>
                  <a:pt x="59683" y="20364"/>
                </a:cubicBezTo>
                <a:cubicBezTo>
                  <a:pt x="59670" y="20369"/>
                  <a:pt x="59659" y="20375"/>
                  <a:pt x="59646" y="20380"/>
                </a:cubicBezTo>
                <a:cubicBezTo>
                  <a:pt x="59416" y="20474"/>
                  <a:pt x="59188" y="20570"/>
                  <a:pt x="58963" y="20667"/>
                </a:cubicBezTo>
                <a:cubicBezTo>
                  <a:pt x="58960" y="20667"/>
                  <a:pt x="58956" y="20669"/>
                  <a:pt x="58952" y="20671"/>
                </a:cubicBezTo>
                <a:cubicBezTo>
                  <a:pt x="58952" y="20671"/>
                  <a:pt x="58952" y="20671"/>
                  <a:pt x="58952" y="20671"/>
                </a:cubicBezTo>
                <a:cubicBezTo>
                  <a:pt x="57845" y="21153"/>
                  <a:pt x="56798" y="21675"/>
                  <a:pt x="55820" y="22223"/>
                </a:cubicBezTo>
                <a:cubicBezTo>
                  <a:pt x="56094" y="21931"/>
                  <a:pt x="56368" y="21635"/>
                  <a:pt x="56644" y="21335"/>
                </a:cubicBezTo>
                <a:cubicBezTo>
                  <a:pt x="56092" y="20662"/>
                  <a:pt x="55362" y="19718"/>
                  <a:pt x="55610" y="19751"/>
                </a:cubicBezTo>
                <a:cubicBezTo>
                  <a:pt x="55877" y="19782"/>
                  <a:pt x="56793" y="20279"/>
                  <a:pt x="57326" y="20579"/>
                </a:cubicBezTo>
                <a:cubicBezTo>
                  <a:pt x="58103" y="19713"/>
                  <a:pt x="58881" y="18824"/>
                  <a:pt x="59653" y="17923"/>
                </a:cubicBezTo>
                <a:cubicBezTo>
                  <a:pt x="59123" y="17286"/>
                  <a:pt x="58191" y="16260"/>
                  <a:pt x="58428" y="16308"/>
                </a:cubicBezTo>
                <a:cubicBezTo>
                  <a:pt x="58575" y="16339"/>
                  <a:pt x="59462" y="16690"/>
                  <a:pt x="60385" y="17064"/>
                </a:cubicBezTo>
                <a:cubicBezTo>
                  <a:pt x="62251" y="14869"/>
                  <a:pt x="64097" y="12623"/>
                  <a:pt x="65896" y="10484"/>
                </a:cubicBezTo>
                <a:cubicBezTo>
                  <a:pt x="65494" y="9785"/>
                  <a:pt x="65131" y="9069"/>
                  <a:pt x="65345" y="8974"/>
                </a:cubicBezTo>
                <a:cubicBezTo>
                  <a:pt x="65514" y="8900"/>
                  <a:pt x="66075" y="9202"/>
                  <a:pt x="66665" y="9575"/>
                </a:cubicBezTo>
                <a:cubicBezTo>
                  <a:pt x="69973" y="5675"/>
                  <a:pt x="73100" y="2232"/>
                  <a:pt x="75857" y="277"/>
                </a:cubicBezTo>
                <a:cubicBezTo>
                  <a:pt x="74686" y="372"/>
                  <a:pt x="73562" y="516"/>
                  <a:pt x="72473" y="698"/>
                </a:cubicBezTo>
                <a:cubicBezTo>
                  <a:pt x="72475" y="696"/>
                  <a:pt x="72475" y="694"/>
                  <a:pt x="72475" y="692"/>
                </a:cubicBezTo>
                <a:cubicBezTo>
                  <a:pt x="72417" y="703"/>
                  <a:pt x="72364" y="714"/>
                  <a:pt x="72307" y="725"/>
                </a:cubicBezTo>
                <a:cubicBezTo>
                  <a:pt x="71853" y="803"/>
                  <a:pt x="71404" y="885"/>
                  <a:pt x="70964" y="977"/>
                </a:cubicBezTo>
                <a:cubicBezTo>
                  <a:pt x="70905" y="990"/>
                  <a:pt x="70847" y="999"/>
                  <a:pt x="70788" y="1012"/>
                </a:cubicBezTo>
                <a:cubicBezTo>
                  <a:pt x="70311" y="1113"/>
                  <a:pt x="69844" y="1226"/>
                  <a:pt x="69384" y="1343"/>
                </a:cubicBezTo>
                <a:cubicBezTo>
                  <a:pt x="69235" y="1380"/>
                  <a:pt x="69090" y="1421"/>
                  <a:pt x="68943" y="1461"/>
                </a:cubicBezTo>
                <a:cubicBezTo>
                  <a:pt x="68612" y="1549"/>
                  <a:pt x="68286" y="1641"/>
                  <a:pt x="67962" y="1739"/>
                </a:cubicBezTo>
                <a:cubicBezTo>
                  <a:pt x="67821" y="1781"/>
                  <a:pt x="67675" y="1824"/>
                  <a:pt x="67535" y="1869"/>
                </a:cubicBezTo>
                <a:cubicBezTo>
                  <a:pt x="67092" y="2007"/>
                  <a:pt x="66656" y="2151"/>
                  <a:pt x="66231" y="2304"/>
                </a:cubicBezTo>
                <a:cubicBezTo>
                  <a:pt x="66347" y="2765"/>
                  <a:pt x="66413" y="3144"/>
                  <a:pt x="66378" y="3310"/>
                </a:cubicBezTo>
                <a:cubicBezTo>
                  <a:pt x="66314" y="3626"/>
                  <a:pt x="66000" y="3131"/>
                  <a:pt x="65606" y="2537"/>
                </a:cubicBezTo>
                <a:cubicBezTo>
                  <a:pt x="62591" y="3691"/>
                  <a:pt x="59988" y="5195"/>
                  <a:pt x="57740" y="6912"/>
                </a:cubicBezTo>
                <a:cubicBezTo>
                  <a:pt x="57873" y="7301"/>
                  <a:pt x="57979" y="7671"/>
                  <a:pt x="57989" y="7872"/>
                </a:cubicBezTo>
                <a:cubicBezTo>
                  <a:pt x="58001" y="8144"/>
                  <a:pt x="57453" y="7910"/>
                  <a:pt x="56868" y="7601"/>
                </a:cubicBezTo>
                <a:cubicBezTo>
                  <a:pt x="55437" y="8777"/>
                  <a:pt x="54161" y="10033"/>
                  <a:pt x="53020" y="11337"/>
                </a:cubicBezTo>
                <a:cubicBezTo>
                  <a:pt x="53388" y="12047"/>
                  <a:pt x="53679" y="12693"/>
                  <a:pt x="53655" y="12916"/>
                </a:cubicBezTo>
                <a:cubicBezTo>
                  <a:pt x="53625" y="13193"/>
                  <a:pt x="52908" y="12805"/>
                  <a:pt x="52179" y="12336"/>
                </a:cubicBezTo>
                <a:cubicBezTo>
                  <a:pt x="51935" y="12638"/>
                  <a:pt x="51699" y="12941"/>
                  <a:pt x="51468" y="13247"/>
                </a:cubicBezTo>
                <a:cubicBezTo>
                  <a:pt x="51396" y="13342"/>
                  <a:pt x="51326" y="13438"/>
                  <a:pt x="51256" y="13534"/>
                </a:cubicBezTo>
                <a:cubicBezTo>
                  <a:pt x="51100" y="13745"/>
                  <a:pt x="50945" y="13959"/>
                  <a:pt x="50794" y="14170"/>
                </a:cubicBezTo>
                <a:cubicBezTo>
                  <a:pt x="50717" y="14281"/>
                  <a:pt x="50642" y="14389"/>
                  <a:pt x="50564" y="14499"/>
                </a:cubicBezTo>
                <a:cubicBezTo>
                  <a:pt x="50423" y="14705"/>
                  <a:pt x="50283" y="14910"/>
                  <a:pt x="50147" y="15116"/>
                </a:cubicBezTo>
                <a:cubicBezTo>
                  <a:pt x="50079" y="15220"/>
                  <a:pt x="50009" y="15325"/>
                  <a:pt x="49941" y="15430"/>
                </a:cubicBezTo>
                <a:cubicBezTo>
                  <a:pt x="49856" y="15563"/>
                  <a:pt x="49772" y="15693"/>
                  <a:pt x="49689" y="15826"/>
                </a:cubicBezTo>
                <a:cubicBezTo>
                  <a:pt x="49703" y="15763"/>
                  <a:pt x="49720" y="15702"/>
                  <a:pt x="49735" y="15640"/>
                </a:cubicBezTo>
                <a:cubicBezTo>
                  <a:pt x="49227" y="15428"/>
                  <a:pt x="48359" y="15112"/>
                  <a:pt x="48517" y="15066"/>
                </a:cubicBezTo>
                <a:cubicBezTo>
                  <a:pt x="48613" y="15037"/>
                  <a:pt x="49249" y="14967"/>
                  <a:pt x="49915" y="14899"/>
                </a:cubicBezTo>
                <a:cubicBezTo>
                  <a:pt x="50362" y="13000"/>
                  <a:pt x="50785" y="11076"/>
                  <a:pt x="51212" y="9235"/>
                </a:cubicBezTo>
                <a:cubicBezTo>
                  <a:pt x="50761" y="8944"/>
                  <a:pt x="50327" y="8631"/>
                  <a:pt x="50426" y="8506"/>
                </a:cubicBezTo>
                <a:cubicBezTo>
                  <a:pt x="50505" y="8409"/>
                  <a:pt x="50930" y="8413"/>
                  <a:pt x="51396" y="8447"/>
                </a:cubicBezTo>
                <a:cubicBezTo>
                  <a:pt x="51839" y="6569"/>
                  <a:pt x="52292" y="4794"/>
                  <a:pt x="52788" y="3236"/>
                </a:cubicBezTo>
                <a:cubicBezTo>
                  <a:pt x="52869" y="2981"/>
                  <a:pt x="52954" y="2732"/>
                  <a:pt x="53037" y="2488"/>
                </a:cubicBezTo>
                <a:cubicBezTo>
                  <a:pt x="53059" y="2429"/>
                  <a:pt x="53079" y="2368"/>
                  <a:pt x="53099" y="2307"/>
                </a:cubicBezTo>
                <a:cubicBezTo>
                  <a:pt x="53187" y="2061"/>
                  <a:pt x="53276" y="1820"/>
                  <a:pt x="53366" y="1588"/>
                </a:cubicBezTo>
                <a:cubicBezTo>
                  <a:pt x="53384" y="1540"/>
                  <a:pt x="53403" y="1496"/>
                  <a:pt x="53421" y="1450"/>
                </a:cubicBezTo>
                <a:cubicBezTo>
                  <a:pt x="53515" y="1211"/>
                  <a:pt x="53612" y="977"/>
                  <a:pt x="53710" y="757"/>
                </a:cubicBezTo>
                <a:cubicBezTo>
                  <a:pt x="53723" y="727"/>
                  <a:pt x="53736" y="701"/>
                  <a:pt x="53749" y="674"/>
                </a:cubicBezTo>
                <a:cubicBezTo>
                  <a:pt x="53853" y="440"/>
                  <a:pt x="53960" y="214"/>
                  <a:pt x="54070" y="1"/>
                </a:cubicBezTo>
                <a:cubicBezTo>
                  <a:pt x="52016" y="1308"/>
                  <a:pt x="50325" y="2743"/>
                  <a:pt x="48940" y="4248"/>
                </a:cubicBezTo>
                <a:cubicBezTo>
                  <a:pt x="49148" y="4487"/>
                  <a:pt x="49302" y="4689"/>
                  <a:pt x="49332" y="4802"/>
                </a:cubicBezTo>
                <a:cubicBezTo>
                  <a:pt x="49389" y="5009"/>
                  <a:pt x="49050" y="4815"/>
                  <a:pt x="48637" y="4585"/>
                </a:cubicBezTo>
                <a:cubicBezTo>
                  <a:pt x="47187" y="6224"/>
                  <a:pt x="46087" y="7943"/>
                  <a:pt x="45265" y="9676"/>
                </a:cubicBezTo>
                <a:cubicBezTo>
                  <a:pt x="45463" y="9868"/>
                  <a:pt x="45636" y="10055"/>
                  <a:pt x="45704" y="10171"/>
                </a:cubicBezTo>
                <a:cubicBezTo>
                  <a:pt x="45793" y="10329"/>
                  <a:pt x="45397" y="10362"/>
                  <a:pt x="44954" y="10362"/>
                </a:cubicBezTo>
                <a:cubicBezTo>
                  <a:pt x="44930" y="10418"/>
                  <a:pt x="44908" y="10475"/>
                  <a:pt x="44886" y="10530"/>
                </a:cubicBezTo>
                <a:cubicBezTo>
                  <a:pt x="44862" y="10475"/>
                  <a:pt x="44842" y="10418"/>
                  <a:pt x="44816" y="10362"/>
                </a:cubicBezTo>
                <a:cubicBezTo>
                  <a:pt x="44373" y="10362"/>
                  <a:pt x="43977" y="10329"/>
                  <a:pt x="44067" y="10171"/>
                </a:cubicBezTo>
                <a:cubicBezTo>
                  <a:pt x="44133" y="10055"/>
                  <a:pt x="44306" y="9868"/>
                  <a:pt x="44505" y="9676"/>
                </a:cubicBezTo>
                <a:cubicBezTo>
                  <a:pt x="43683" y="7943"/>
                  <a:pt x="42583" y="6224"/>
                  <a:pt x="41133" y="4585"/>
                </a:cubicBezTo>
                <a:cubicBezTo>
                  <a:pt x="40719" y="4815"/>
                  <a:pt x="40381" y="5009"/>
                  <a:pt x="40438" y="4802"/>
                </a:cubicBezTo>
                <a:cubicBezTo>
                  <a:pt x="40467" y="4689"/>
                  <a:pt x="40622" y="4487"/>
                  <a:pt x="40832" y="4248"/>
                </a:cubicBezTo>
                <a:cubicBezTo>
                  <a:pt x="39445" y="2743"/>
                  <a:pt x="37756" y="1308"/>
                  <a:pt x="35699" y="1"/>
                </a:cubicBezTo>
                <a:cubicBezTo>
                  <a:pt x="35810" y="214"/>
                  <a:pt x="35916" y="440"/>
                  <a:pt x="36023" y="674"/>
                </a:cubicBezTo>
                <a:cubicBezTo>
                  <a:pt x="36034" y="701"/>
                  <a:pt x="36047" y="727"/>
                  <a:pt x="36060" y="757"/>
                </a:cubicBezTo>
                <a:cubicBezTo>
                  <a:pt x="36159" y="977"/>
                  <a:pt x="36255" y="1211"/>
                  <a:pt x="36351" y="1450"/>
                </a:cubicBezTo>
                <a:cubicBezTo>
                  <a:pt x="36367" y="1496"/>
                  <a:pt x="36386" y="1540"/>
                  <a:pt x="36404" y="1586"/>
                </a:cubicBezTo>
                <a:cubicBezTo>
                  <a:pt x="36494" y="1820"/>
                  <a:pt x="36582" y="2061"/>
                  <a:pt x="36671" y="2309"/>
                </a:cubicBezTo>
                <a:cubicBezTo>
                  <a:pt x="36691" y="2368"/>
                  <a:pt x="36713" y="2429"/>
                  <a:pt x="36733" y="2488"/>
                </a:cubicBezTo>
                <a:cubicBezTo>
                  <a:pt x="36818" y="2732"/>
                  <a:pt x="36901" y="2981"/>
                  <a:pt x="36982" y="3236"/>
                </a:cubicBezTo>
                <a:cubicBezTo>
                  <a:pt x="37478" y="4794"/>
                  <a:pt x="37931" y="6569"/>
                  <a:pt x="38374" y="8447"/>
                </a:cubicBezTo>
                <a:cubicBezTo>
                  <a:pt x="38839" y="8413"/>
                  <a:pt x="39264" y="8409"/>
                  <a:pt x="39343" y="8506"/>
                </a:cubicBezTo>
                <a:cubicBezTo>
                  <a:pt x="39443" y="8631"/>
                  <a:pt x="39011" y="8944"/>
                  <a:pt x="38558" y="9235"/>
                </a:cubicBezTo>
                <a:cubicBezTo>
                  <a:pt x="38985" y="11076"/>
                  <a:pt x="39408" y="13000"/>
                  <a:pt x="39857" y="14899"/>
                </a:cubicBezTo>
                <a:cubicBezTo>
                  <a:pt x="40521" y="14967"/>
                  <a:pt x="41157" y="15037"/>
                  <a:pt x="41253" y="15066"/>
                </a:cubicBezTo>
                <a:cubicBezTo>
                  <a:pt x="41411" y="15112"/>
                  <a:pt x="40543" y="15428"/>
                  <a:pt x="40035" y="15640"/>
                </a:cubicBezTo>
                <a:cubicBezTo>
                  <a:pt x="40050" y="15702"/>
                  <a:pt x="40066" y="15763"/>
                  <a:pt x="40081" y="15826"/>
                </a:cubicBezTo>
                <a:cubicBezTo>
                  <a:pt x="39998" y="15693"/>
                  <a:pt x="39914" y="15563"/>
                  <a:pt x="39829" y="15430"/>
                </a:cubicBezTo>
                <a:cubicBezTo>
                  <a:pt x="39761" y="15325"/>
                  <a:pt x="39693" y="15222"/>
                  <a:pt x="39623" y="15117"/>
                </a:cubicBezTo>
                <a:cubicBezTo>
                  <a:pt x="39487" y="14911"/>
                  <a:pt x="39347" y="14704"/>
                  <a:pt x="39204" y="14498"/>
                </a:cubicBezTo>
                <a:cubicBezTo>
                  <a:pt x="39128" y="14389"/>
                  <a:pt x="39053" y="14281"/>
                  <a:pt x="38977" y="14170"/>
                </a:cubicBezTo>
                <a:cubicBezTo>
                  <a:pt x="38827" y="13959"/>
                  <a:pt x="38672" y="13745"/>
                  <a:pt x="38514" y="13534"/>
                </a:cubicBezTo>
                <a:cubicBezTo>
                  <a:pt x="38444" y="13438"/>
                  <a:pt x="38374" y="13342"/>
                  <a:pt x="38302" y="13247"/>
                </a:cubicBezTo>
                <a:cubicBezTo>
                  <a:pt x="38071" y="12941"/>
                  <a:pt x="37835" y="12638"/>
                  <a:pt x="37592" y="12336"/>
                </a:cubicBezTo>
                <a:cubicBezTo>
                  <a:pt x="36862" y="12805"/>
                  <a:pt x="36145" y="13193"/>
                  <a:pt x="36115" y="12916"/>
                </a:cubicBezTo>
                <a:cubicBezTo>
                  <a:pt x="36091" y="12693"/>
                  <a:pt x="36382" y="12047"/>
                  <a:pt x="36750" y="11337"/>
                </a:cubicBezTo>
                <a:cubicBezTo>
                  <a:pt x="35609" y="10033"/>
                  <a:pt x="34335" y="8777"/>
                  <a:pt x="32902" y="7601"/>
                </a:cubicBezTo>
                <a:cubicBezTo>
                  <a:pt x="32317" y="7910"/>
                  <a:pt x="31768" y="8144"/>
                  <a:pt x="31781" y="7872"/>
                </a:cubicBezTo>
                <a:cubicBezTo>
                  <a:pt x="31791" y="7671"/>
                  <a:pt x="31897" y="7301"/>
                  <a:pt x="32030" y="6912"/>
                </a:cubicBezTo>
                <a:cubicBezTo>
                  <a:pt x="29782" y="5195"/>
                  <a:pt x="27179" y="3691"/>
                  <a:pt x="24164" y="2537"/>
                </a:cubicBezTo>
                <a:cubicBezTo>
                  <a:pt x="23770" y="3131"/>
                  <a:pt x="23456" y="3626"/>
                  <a:pt x="23391" y="3310"/>
                </a:cubicBezTo>
                <a:cubicBezTo>
                  <a:pt x="23356" y="3144"/>
                  <a:pt x="23423" y="2765"/>
                  <a:pt x="23539" y="2304"/>
                </a:cubicBezTo>
                <a:cubicBezTo>
                  <a:pt x="23114" y="2151"/>
                  <a:pt x="22678" y="2007"/>
                  <a:pt x="22234" y="1869"/>
                </a:cubicBezTo>
                <a:cubicBezTo>
                  <a:pt x="22095" y="1824"/>
                  <a:pt x="21951" y="1781"/>
                  <a:pt x="21808" y="1739"/>
                </a:cubicBezTo>
                <a:cubicBezTo>
                  <a:pt x="21486" y="1641"/>
                  <a:pt x="21158" y="1549"/>
                  <a:pt x="20827" y="1461"/>
                </a:cubicBezTo>
                <a:cubicBezTo>
                  <a:pt x="20680" y="1421"/>
                  <a:pt x="20535" y="1380"/>
                  <a:pt x="20386" y="1343"/>
                </a:cubicBezTo>
                <a:cubicBezTo>
                  <a:pt x="19926" y="1226"/>
                  <a:pt x="19459" y="1113"/>
                  <a:pt x="18982" y="1012"/>
                </a:cubicBezTo>
                <a:cubicBezTo>
                  <a:pt x="18923" y="999"/>
                  <a:pt x="18864" y="990"/>
                  <a:pt x="18806" y="977"/>
                </a:cubicBezTo>
                <a:cubicBezTo>
                  <a:pt x="18366" y="885"/>
                  <a:pt x="17917" y="803"/>
                  <a:pt x="17463" y="725"/>
                </a:cubicBezTo>
                <a:cubicBezTo>
                  <a:pt x="17406" y="714"/>
                  <a:pt x="17352" y="703"/>
                  <a:pt x="17295" y="692"/>
                </a:cubicBezTo>
                <a:cubicBezTo>
                  <a:pt x="17295" y="694"/>
                  <a:pt x="17297" y="696"/>
                  <a:pt x="17297" y="698"/>
                </a:cubicBezTo>
                <a:cubicBezTo>
                  <a:pt x="16208" y="516"/>
                  <a:pt x="15084" y="372"/>
                  <a:pt x="13913" y="277"/>
                </a:cubicBezTo>
                <a:cubicBezTo>
                  <a:pt x="16670" y="2232"/>
                  <a:pt x="19797" y="5675"/>
                  <a:pt x="23104" y="9573"/>
                </a:cubicBezTo>
                <a:cubicBezTo>
                  <a:pt x="23695" y="9202"/>
                  <a:pt x="24258" y="8900"/>
                  <a:pt x="24425" y="8974"/>
                </a:cubicBezTo>
                <a:cubicBezTo>
                  <a:pt x="24639" y="9069"/>
                  <a:pt x="24276" y="9785"/>
                  <a:pt x="23873" y="10484"/>
                </a:cubicBezTo>
                <a:cubicBezTo>
                  <a:pt x="25672" y="12623"/>
                  <a:pt x="27519" y="14869"/>
                  <a:pt x="29384" y="17064"/>
                </a:cubicBezTo>
                <a:cubicBezTo>
                  <a:pt x="30308" y="16690"/>
                  <a:pt x="31195" y="16339"/>
                  <a:pt x="31342" y="16308"/>
                </a:cubicBezTo>
                <a:cubicBezTo>
                  <a:pt x="31579" y="16260"/>
                  <a:pt x="30646" y="17286"/>
                  <a:pt x="30117" y="17923"/>
                </a:cubicBezTo>
                <a:cubicBezTo>
                  <a:pt x="30889" y="18824"/>
                  <a:pt x="31667" y="19713"/>
                  <a:pt x="32444" y="20579"/>
                </a:cubicBezTo>
                <a:cubicBezTo>
                  <a:pt x="32979" y="20279"/>
                  <a:pt x="33895" y="19782"/>
                  <a:pt x="34160" y="19751"/>
                </a:cubicBezTo>
                <a:cubicBezTo>
                  <a:pt x="34408" y="19718"/>
                  <a:pt x="33678" y="20662"/>
                  <a:pt x="33128" y="21335"/>
                </a:cubicBezTo>
                <a:cubicBezTo>
                  <a:pt x="33402" y="21635"/>
                  <a:pt x="33676" y="21931"/>
                  <a:pt x="33950" y="22223"/>
                </a:cubicBezTo>
                <a:cubicBezTo>
                  <a:pt x="32971" y="21675"/>
                  <a:pt x="31925" y="21153"/>
                  <a:pt x="30817" y="20671"/>
                </a:cubicBezTo>
                <a:lnTo>
                  <a:pt x="30817" y="20671"/>
                </a:lnTo>
                <a:cubicBezTo>
                  <a:pt x="30814" y="20669"/>
                  <a:pt x="30810" y="20667"/>
                  <a:pt x="30806" y="20667"/>
                </a:cubicBezTo>
                <a:cubicBezTo>
                  <a:pt x="30582" y="20570"/>
                  <a:pt x="30354" y="20474"/>
                  <a:pt x="30124" y="20380"/>
                </a:cubicBezTo>
                <a:cubicBezTo>
                  <a:pt x="30111" y="20375"/>
                  <a:pt x="30100" y="20369"/>
                  <a:pt x="30087" y="20364"/>
                </a:cubicBezTo>
                <a:cubicBezTo>
                  <a:pt x="29859" y="20272"/>
                  <a:pt x="29627" y="20180"/>
                  <a:pt x="29394" y="20091"/>
                </a:cubicBezTo>
                <a:cubicBezTo>
                  <a:pt x="29383" y="20088"/>
                  <a:pt x="29372" y="20084"/>
                  <a:pt x="29362" y="20080"/>
                </a:cubicBezTo>
                <a:cubicBezTo>
                  <a:pt x="27681" y="19442"/>
                  <a:pt x="25871" y="18914"/>
                  <a:pt x="23934" y="18546"/>
                </a:cubicBezTo>
                <a:cubicBezTo>
                  <a:pt x="23895" y="18541"/>
                  <a:pt x="23859" y="18532"/>
                  <a:pt x="23820" y="18524"/>
                </a:cubicBezTo>
                <a:cubicBezTo>
                  <a:pt x="23599" y="18484"/>
                  <a:pt x="23377" y="18447"/>
                  <a:pt x="23154" y="18410"/>
                </a:cubicBezTo>
                <a:cubicBezTo>
                  <a:pt x="23077" y="18397"/>
                  <a:pt x="23000" y="18384"/>
                  <a:pt x="22922" y="18373"/>
                </a:cubicBezTo>
                <a:cubicBezTo>
                  <a:pt x="22718" y="18340"/>
                  <a:pt x="22510" y="18311"/>
                  <a:pt x="22302" y="18283"/>
                </a:cubicBezTo>
                <a:cubicBezTo>
                  <a:pt x="22205" y="18270"/>
                  <a:pt x="22107" y="18256"/>
                  <a:pt x="22008" y="18245"/>
                </a:cubicBezTo>
                <a:cubicBezTo>
                  <a:pt x="21811" y="18219"/>
                  <a:pt x="21613" y="18197"/>
                  <a:pt x="21414" y="18177"/>
                </a:cubicBezTo>
                <a:cubicBezTo>
                  <a:pt x="21302" y="18164"/>
                  <a:pt x="21188" y="18153"/>
                  <a:pt x="21075" y="18142"/>
                </a:cubicBezTo>
                <a:cubicBezTo>
                  <a:pt x="20882" y="18123"/>
                  <a:pt x="20689" y="18107"/>
                  <a:pt x="20496" y="18090"/>
                </a:cubicBezTo>
                <a:cubicBezTo>
                  <a:pt x="20373" y="18081"/>
                  <a:pt x="20250" y="18072"/>
                  <a:pt x="20126" y="18064"/>
                </a:cubicBezTo>
                <a:cubicBezTo>
                  <a:pt x="19935" y="18051"/>
                  <a:pt x="19746" y="18040"/>
                  <a:pt x="19552" y="18031"/>
                </a:cubicBezTo>
                <a:cubicBezTo>
                  <a:pt x="19422" y="18026"/>
                  <a:pt x="19291" y="18020"/>
                  <a:pt x="19159" y="18015"/>
                </a:cubicBezTo>
                <a:cubicBezTo>
                  <a:pt x="18969" y="18009"/>
                  <a:pt x="18782" y="18002"/>
                  <a:pt x="18590" y="18000"/>
                </a:cubicBezTo>
                <a:cubicBezTo>
                  <a:pt x="18452" y="17996"/>
                  <a:pt x="18311" y="17996"/>
                  <a:pt x="18171" y="17996"/>
                </a:cubicBezTo>
                <a:cubicBezTo>
                  <a:pt x="17985" y="17994"/>
                  <a:pt x="17798" y="17993"/>
                  <a:pt x="17608" y="17996"/>
                </a:cubicBezTo>
                <a:cubicBezTo>
                  <a:pt x="17463" y="17998"/>
                  <a:pt x="17316" y="18002"/>
                  <a:pt x="17168" y="18005"/>
                </a:cubicBezTo>
                <a:cubicBezTo>
                  <a:pt x="16981" y="18011"/>
                  <a:pt x="16795" y="18015"/>
                  <a:pt x="16607" y="18022"/>
                </a:cubicBezTo>
                <a:cubicBezTo>
                  <a:pt x="16453" y="18029"/>
                  <a:pt x="16298" y="18039"/>
                  <a:pt x="16142" y="18048"/>
                </a:cubicBezTo>
                <a:cubicBezTo>
                  <a:pt x="15958" y="18059"/>
                  <a:pt x="15774" y="18066"/>
                  <a:pt x="15588" y="18081"/>
                </a:cubicBezTo>
                <a:cubicBezTo>
                  <a:pt x="15417" y="18094"/>
                  <a:pt x="15244" y="18110"/>
                  <a:pt x="15071" y="18125"/>
                </a:cubicBezTo>
                <a:cubicBezTo>
                  <a:pt x="14799" y="18149"/>
                  <a:pt x="14525" y="18177"/>
                  <a:pt x="14251" y="18208"/>
                </a:cubicBezTo>
                <a:cubicBezTo>
                  <a:pt x="14010" y="18234"/>
                  <a:pt x="13771" y="18261"/>
                  <a:pt x="13528" y="18292"/>
                </a:cubicBezTo>
                <a:cubicBezTo>
                  <a:pt x="13368" y="18315"/>
                  <a:pt x="13208" y="18340"/>
                  <a:pt x="13048" y="18364"/>
                </a:cubicBezTo>
                <a:cubicBezTo>
                  <a:pt x="12849" y="18394"/>
                  <a:pt x="12651" y="18421"/>
                  <a:pt x="12452" y="18454"/>
                </a:cubicBezTo>
                <a:cubicBezTo>
                  <a:pt x="12285" y="18482"/>
                  <a:pt x="12117" y="18513"/>
                  <a:pt x="11950" y="18544"/>
                </a:cubicBezTo>
                <a:cubicBezTo>
                  <a:pt x="11753" y="18579"/>
                  <a:pt x="11556" y="18614"/>
                  <a:pt x="11359" y="18653"/>
                </a:cubicBezTo>
                <a:cubicBezTo>
                  <a:pt x="11188" y="18686"/>
                  <a:pt x="11015" y="18723"/>
                  <a:pt x="10844" y="18760"/>
                </a:cubicBezTo>
                <a:cubicBezTo>
                  <a:pt x="10646" y="18802"/>
                  <a:pt x="10449" y="18842"/>
                  <a:pt x="10248" y="18888"/>
                </a:cubicBezTo>
                <a:cubicBezTo>
                  <a:pt x="10075" y="18929"/>
                  <a:pt x="9901" y="18971"/>
                  <a:pt x="9726" y="19014"/>
                </a:cubicBezTo>
                <a:cubicBezTo>
                  <a:pt x="9525" y="19061"/>
                  <a:pt x="9323" y="19111"/>
                  <a:pt x="9121" y="19164"/>
                </a:cubicBezTo>
                <a:cubicBezTo>
                  <a:pt x="8946" y="19210"/>
                  <a:pt x="8769" y="19258"/>
                  <a:pt x="8593" y="19306"/>
                </a:cubicBezTo>
                <a:cubicBezTo>
                  <a:pt x="8389" y="19363"/>
                  <a:pt x="8183" y="19420"/>
                  <a:pt x="7976" y="19481"/>
                </a:cubicBezTo>
                <a:cubicBezTo>
                  <a:pt x="7800" y="19532"/>
                  <a:pt x="7621" y="19586"/>
                  <a:pt x="7445" y="19641"/>
                </a:cubicBezTo>
                <a:cubicBezTo>
                  <a:pt x="7235" y="19705"/>
                  <a:pt x="7025" y="19771"/>
                  <a:pt x="6816" y="19839"/>
                </a:cubicBezTo>
                <a:cubicBezTo>
                  <a:pt x="6637" y="19896"/>
                  <a:pt x="6459" y="19955"/>
                  <a:pt x="6279" y="20016"/>
                </a:cubicBezTo>
                <a:cubicBezTo>
                  <a:pt x="6065" y="20090"/>
                  <a:pt x="5850" y="20165"/>
                  <a:pt x="5633" y="20242"/>
                </a:cubicBezTo>
                <a:cubicBezTo>
                  <a:pt x="5456" y="20305"/>
                  <a:pt x="5278" y="20369"/>
                  <a:pt x="5100" y="20435"/>
                </a:cubicBezTo>
                <a:cubicBezTo>
                  <a:pt x="4877" y="20518"/>
                  <a:pt x="4653" y="20605"/>
                  <a:pt x="4428" y="20693"/>
                </a:cubicBezTo>
                <a:cubicBezTo>
                  <a:pt x="4253" y="20761"/>
                  <a:pt x="4080" y="20827"/>
                  <a:pt x="3906" y="20897"/>
                </a:cubicBezTo>
                <a:cubicBezTo>
                  <a:pt x="3668" y="20993"/>
                  <a:pt x="3429" y="21096"/>
                  <a:pt x="3190" y="21197"/>
                </a:cubicBezTo>
                <a:cubicBezTo>
                  <a:pt x="3026" y="21265"/>
                  <a:pt x="2863" y="21333"/>
                  <a:pt x="2697" y="21405"/>
                </a:cubicBezTo>
                <a:cubicBezTo>
                  <a:pt x="2429" y="21523"/>
                  <a:pt x="2160" y="21646"/>
                  <a:pt x="1890" y="21769"/>
                </a:cubicBezTo>
                <a:cubicBezTo>
                  <a:pt x="1750" y="21833"/>
                  <a:pt x="1612" y="21894"/>
                  <a:pt x="1470" y="21960"/>
                </a:cubicBezTo>
                <a:cubicBezTo>
                  <a:pt x="1060" y="22154"/>
                  <a:pt x="646" y="22354"/>
                  <a:pt x="230" y="22564"/>
                </a:cubicBezTo>
                <a:cubicBezTo>
                  <a:pt x="230" y="22564"/>
                  <a:pt x="0" y="22952"/>
                  <a:pt x="495" y="23239"/>
                </a:cubicBezTo>
                <a:cubicBezTo>
                  <a:pt x="657" y="23334"/>
                  <a:pt x="2386" y="24052"/>
                  <a:pt x="5061" y="24953"/>
                </a:cubicBezTo>
                <a:cubicBezTo>
                  <a:pt x="5626" y="24157"/>
                  <a:pt x="6409" y="23114"/>
                  <a:pt x="6532" y="22946"/>
                </a:cubicBezTo>
                <a:cubicBezTo>
                  <a:pt x="6670" y="22759"/>
                  <a:pt x="6713" y="24210"/>
                  <a:pt x="6781" y="25514"/>
                </a:cubicBezTo>
                <a:cubicBezTo>
                  <a:pt x="8181" y="25958"/>
                  <a:pt x="9759" y="26419"/>
                  <a:pt x="11453" y="26857"/>
                </a:cubicBezTo>
                <a:cubicBezTo>
                  <a:pt x="11547" y="25426"/>
                  <a:pt x="11716" y="23787"/>
                  <a:pt x="11845" y="23631"/>
                </a:cubicBezTo>
                <a:cubicBezTo>
                  <a:pt x="11999" y="23441"/>
                  <a:pt x="12439" y="25527"/>
                  <a:pt x="12768" y="27186"/>
                </a:cubicBezTo>
                <a:cubicBezTo>
                  <a:pt x="14724" y="27659"/>
                  <a:pt x="16806" y="28090"/>
                  <a:pt x="18925" y="28413"/>
                </a:cubicBezTo>
                <a:cubicBezTo>
                  <a:pt x="19161" y="27072"/>
                  <a:pt x="19411" y="25696"/>
                  <a:pt x="19479" y="25490"/>
                </a:cubicBezTo>
                <a:cubicBezTo>
                  <a:pt x="19573" y="25205"/>
                  <a:pt x="19913" y="27107"/>
                  <a:pt x="20139" y="28584"/>
                </a:cubicBezTo>
                <a:cubicBezTo>
                  <a:pt x="20542" y="28638"/>
                  <a:pt x="20947" y="28686"/>
                  <a:pt x="21350" y="28732"/>
                </a:cubicBezTo>
                <a:cubicBezTo>
                  <a:pt x="21373" y="27609"/>
                  <a:pt x="21414" y="26279"/>
                  <a:pt x="21484" y="26081"/>
                </a:cubicBezTo>
                <a:cubicBezTo>
                  <a:pt x="21561" y="25864"/>
                  <a:pt x="22039" y="27532"/>
                  <a:pt x="22393" y="28835"/>
                </a:cubicBezTo>
                <a:cubicBezTo>
                  <a:pt x="24331" y="29006"/>
                  <a:pt x="26261" y="29063"/>
                  <a:pt x="28121" y="28960"/>
                </a:cubicBezTo>
                <a:cubicBezTo>
                  <a:pt x="28502" y="28938"/>
                  <a:pt x="28877" y="28919"/>
                  <a:pt x="29241" y="28904"/>
                </a:cubicBezTo>
                <a:cubicBezTo>
                  <a:pt x="29296" y="27586"/>
                  <a:pt x="29348" y="26064"/>
                  <a:pt x="29298" y="25825"/>
                </a:cubicBezTo>
                <a:cubicBezTo>
                  <a:pt x="29239" y="25536"/>
                  <a:pt x="29914" y="27497"/>
                  <a:pt x="30381" y="28868"/>
                </a:cubicBezTo>
                <a:cubicBezTo>
                  <a:pt x="31993" y="28829"/>
                  <a:pt x="33441" y="28853"/>
                  <a:pt x="34739" y="28921"/>
                </a:cubicBezTo>
                <a:lnTo>
                  <a:pt x="34739" y="29968"/>
                </a:lnTo>
                <a:cubicBezTo>
                  <a:pt x="34627" y="29981"/>
                  <a:pt x="34517" y="29992"/>
                  <a:pt x="34406" y="30004"/>
                </a:cubicBezTo>
                <a:cubicBezTo>
                  <a:pt x="34358" y="30010"/>
                  <a:pt x="34311" y="30017"/>
                  <a:pt x="34265" y="30023"/>
                </a:cubicBezTo>
                <a:cubicBezTo>
                  <a:pt x="34038" y="30049"/>
                  <a:pt x="33808" y="30080"/>
                  <a:pt x="33579" y="30111"/>
                </a:cubicBezTo>
                <a:cubicBezTo>
                  <a:pt x="33514" y="30120"/>
                  <a:pt x="33450" y="30130"/>
                  <a:pt x="33384" y="30139"/>
                </a:cubicBezTo>
                <a:cubicBezTo>
                  <a:pt x="33137" y="30176"/>
                  <a:pt x="32889" y="30216"/>
                  <a:pt x="32637" y="30258"/>
                </a:cubicBezTo>
                <a:cubicBezTo>
                  <a:pt x="32604" y="30264"/>
                  <a:pt x="32572" y="30269"/>
                  <a:pt x="32539" y="30275"/>
                </a:cubicBezTo>
                <a:cubicBezTo>
                  <a:pt x="32250" y="30326"/>
                  <a:pt x="31960" y="30382"/>
                  <a:pt x="31667" y="30440"/>
                </a:cubicBezTo>
                <a:cubicBezTo>
                  <a:pt x="31618" y="30451"/>
                  <a:pt x="31566" y="30462"/>
                  <a:pt x="31516" y="30473"/>
                </a:cubicBezTo>
                <a:cubicBezTo>
                  <a:pt x="31279" y="30523"/>
                  <a:pt x="31040" y="30575"/>
                  <a:pt x="30799" y="30632"/>
                </a:cubicBezTo>
                <a:cubicBezTo>
                  <a:pt x="30718" y="30650"/>
                  <a:pt x="30635" y="30670"/>
                  <a:pt x="30553" y="30691"/>
                </a:cubicBezTo>
                <a:cubicBezTo>
                  <a:pt x="30326" y="30744"/>
                  <a:pt x="30096" y="30803"/>
                  <a:pt x="29866" y="30863"/>
                </a:cubicBezTo>
                <a:cubicBezTo>
                  <a:pt x="29797" y="30882"/>
                  <a:pt x="29727" y="30900"/>
                  <a:pt x="29655" y="30919"/>
                </a:cubicBezTo>
                <a:cubicBezTo>
                  <a:pt x="29355" y="31001"/>
                  <a:pt x="29053" y="31086"/>
                  <a:pt x="28748" y="31180"/>
                </a:cubicBezTo>
                <a:cubicBezTo>
                  <a:pt x="28724" y="31187"/>
                  <a:pt x="28700" y="31195"/>
                  <a:pt x="28676" y="31202"/>
                </a:cubicBezTo>
                <a:cubicBezTo>
                  <a:pt x="28400" y="31287"/>
                  <a:pt x="28124" y="31377"/>
                  <a:pt x="27845" y="31471"/>
                </a:cubicBezTo>
                <a:cubicBezTo>
                  <a:pt x="27758" y="31498"/>
                  <a:pt x="27672" y="31529"/>
                  <a:pt x="27584" y="31559"/>
                </a:cubicBezTo>
                <a:cubicBezTo>
                  <a:pt x="27357" y="31638"/>
                  <a:pt x="27129" y="31719"/>
                  <a:pt x="26901" y="31803"/>
                </a:cubicBezTo>
                <a:cubicBezTo>
                  <a:pt x="26813" y="31837"/>
                  <a:pt x="26723" y="31870"/>
                  <a:pt x="26634" y="31903"/>
                </a:cubicBezTo>
                <a:cubicBezTo>
                  <a:pt x="26351" y="32011"/>
                  <a:pt x="26064" y="32124"/>
                  <a:pt x="25779" y="32243"/>
                </a:cubicBezTo>
                <a:cubicBezTo>
                  <a:pt x="25753" y="32252"/>
                  <a:pt x="25729" y="32261"/>
                  <a:pt x="25705" y="32273"/>
                </a:cubicBezTo>
                <a:cubicBezTo>
                  <a:pt x="25393" y="32403"/>
                  <a:pt x="25076" y="32539"/>
                  <a:pt x="24762" y="32683"/>
                </a:cubicBezTo>
                <a:cubicBezTo>
                  <a:pt x="24681" y="32720"/>
                  <a:pt x="24602" y="32758"/>
                  <a:pt x="24521" y="32795"/>
                </a:cubicBezTo>
                <a:cubicBezTo>
                  <a:pt x="24282" y="32905"/>
                  <a:pt x="24043" y="33019"/>
                  <a:pt x="23803" y="33137"/>
                </a:cubicBezTo>
                <a:cubicBezTo>
                  <a:pt x="23708" y="33183"/>
                  <a:pt x="23612" y="33231"/>
                  <a:pt x="23518" y="33279"/>
                </a:cubicBezTo>
                <a:cubicBezTo>
                  <a:pt x="23263" y="33407"/>
                  <a:pt x="23009" y="33540"/>
                  <a:pt x="22753" y="33676"/>
                </a:cubicBezTo>
                <a:cubicBezTo>
                  <a:pt x="22687" y="33711"/>
                  <a:pt x="22623" y="33744"/>
                  <a:pt x="22558" y="33779"/>
                </a:cubicBezTo>
                <a:cubicBezTo>
                  <a:pt x="22236" y="33954"/>
                  <a:pt x="21914" y="34136"/>
                  <a:pt x="21591" y="34325"/>
                </a:cubicBezTo>
                <a:cubicBezTo>
                  <a:pt x="21532" y="34360"/>
                  <a:pt x="21475" y="34395"/>
                  <a:pt x="21416" y="34430"/>
                </a:cubicBezTo>
                <a:cubicBezTo>
                  <a:pt x="21153" y="34587"/>
                  <a:pt x="20888" y="34748"/>
                  <a:pt x="20623" y="34916"/>
                </a:cubicBezTo>
                <a:cubicBezTo>
                  <a:pt x="20529" y="34975"/>
                  <a:pt x="20435" y="35035"/>
                  <a:pt x="20340" y="35096"/>
                </a:cubicBezTo>
                <a:cubicBezTo>
                  <a:pt x="20095" y="35254"/>
                  <a:pt x="19850" y="35416"/>
                  <a:pt x="19606" y="35582"/>
                </a:cubicBezTo>
                <a:cubicBezTo>
                  <a:pt x="19521" y="35639"/>
                  <a:pt x="19438" y="35694"/>
                  <a:pt x="19356" y="35751"/>
                </a:cubicBezTo>
                <a:cubicBezTo>
                  <a:pt x="19028" y="35977"/>
                  <a:pt x="18699" y="36209"/>
                  <a:pt x="18371" y="36452"/>
                </a:cubicBezTo>
                <a:cubicBezTo>
                  <a:pt x="18370" y="36454"/>
                  <a:pt x="18370" y="36454"/>
                  <a:pt x="18368" y="36456"/>
                </a:cubicBezTo>
                <a:cubicBezTo>
                  <a:pt x="18048" y="36693"/>
                  <a:pt x="17726" y="36941"/>
                  <a:pt x="17404" y="37193"/>
                </a:cubicBezTo>
                <a:cubicBezTo>
                  <a:pt x="17317" y="37263"/>
                  <a:pt x="17231" y="37333"/>
                  <a:pt x="17145" y="37403"/>
                </a:cubicBezTo>
                <a:cubicBezTo>
                  <a:pt x="16898" y="37600"/>
                  <a:pt x="16653" y="37802"/>
                  <a:pt x="16409" y="38010"/>
                </a:cubicBezTo>
                <a:cubicBezTo>
                  <a:pt x="16317" y="38085"/>
                  <a:pt x="16227" y="38163"/>
                  <a:pt x="16136" y="38240"/>
                </a:cubicBezTo>
                <a:cubicBezTo>
                  <a:pt x="15846" y="38490"/>
                  <a:pt x="15557" y="38744"/>
                  <a:pt x="15268" y="39009"/>
                </a:cubicBezTo>
                <a:cubicBezTo>
                  <a:pt x="15233" y="39038"/>
                  <a:pt x="15198" y="39068"/>
                  <a:pt x="15165" y="39099"/>
                </a:cubicBezTo>
                <a:cubicBezTo>
                  <a:pt x="14840" y="39399"/>
                  <a:pt x="14514" y="39708"/>
                  <a:pt x="14188" y="40024"/>
                </a:cubicBezTo>
                <a:cubicBezTo>
                  <a:pt x="14115" y="40096"/>
                  <a:pt x="14039" y="40171"/>
                  <a:pt x="13966" y="40245"/>
                </a:cubicBezTo>
                <a:cubicBezTo>
                  <a:pt x="13716" y="40493"/>
                  <a:pt x="13466" y="40745"/>
                  <a:pt x="13217" y="41005"/>
                </a:cubicBezTo>
                <a:cubicBezTo>
                  <a:pt x="13122" y="41102"/>
                  <a:pt x="13028" y="41201"/>
                  <a:pt x="12934" y="41301"/>
                </a:cubicBezTo>
                <a:cubicBezTo>
                  <a:pt x="12682" y="41567"/>
                  <a:pt x="12432" y="41840"/>
                  <a:pt x="12182" y="42117"/>
                </a:cubicBezTo>
                <a:cubicBezTo>
                  <a:pt x="12110" y="42197"/>
                  <a:pt x="12038" y="42274"/>
                  <a:pt x="11966" y="42353"/>
                </a:cubicBezTo>
                <a:cubicBezTo>
                  <a:pt x="11648" y="42713"/>
                  <a:pt x="11328" y="43081"/>
                  <a:pt x="11012" y="43460"/>
                </a:cubicBezTo>
                <a:cubicBezTo>
                  <a:pt x="10960" y="43521"/>
                  <a:pt x="10909" y="43585"/>
                  <a:pt x="10857" y="43648"/>
                </a:cubicBezTo>
                <a:cubicBezTo>
                  <a:pt x="10594" y="43966"/>
                  <a:pt x="10331" y="44290"/>
                  <a:pt x="10070" y="44623"/>
                </a:cubicBezTo>
                <a:cubicBezTo>
                  <a:pt x="9976" y="44742"/>
                  <a:pt x="9880" y="44866"/>
                  <a:pt x="9787" y="44987"/>
                </a:cubicBezTo>
                <a:cubicBezTo>
                  <a:pt x="9558" y="45283"/>
                  <a:pt x="9330" y="45583"/>
                  <a:pt x="9102" y="45890"/>
                </a:cubicBezTo>
                <a:cubicBezTo>
                  <a:pt x="9012" y="46012"/>
                  <a:pt x="8922" y="46133"/>
                  <a:pt x="8832" y="46256"/>
                </a:cubicBezTo>
                <a:cubicBezTo>
                  <a:pt x="8523" y="46679"/>
                  <a:pt x="8216" y="47112"/>
                  <a:pt x="7910" y="47555"/>
                </a:cubicBezTo>
                <a:cubicBezTo>
                  <a:pt x="7910" y="47555"/>
                  <a:pt x="7881" y="47952"/>
                  <a:pt x="8381" y="47901"/>
                </a:cubicBezTo>
                <a:cubicBezTo>
                  <a:pt x="8471" y="47893"/>
                  <a:pt x="9008" y="47776"/>
                  <a:pt x="9884" y="47549"/>
                </a:cubicBezTo>
                <a:cubicBezTo>
                  <a:pt x="9884" y="47549"/>
                  <a:pt x="9884" y="47548"/>
                  <a:pt x="9884" y="47548"/>
                </a:cubicBezTo>
                <a:cubicBezTo>
                  <a:pt x="10600" y="47364"/>
                  <a:pt x="11541" y="47106"/>
                  <a:pt x="12651" y="46777"/>
                </a:cubicBezTo>
                <a:cubicBezTo>
                  <a:pt x="12790" y="45921"/>
                  <a:pt x="13009" y="44775"/>
                  <a:pt x="13044" y="44592"/>
                </a:cubicBezTo>
                <a:cubicBezTo>
                  <a:pt x="13081" y="44389"/>
                  <a:pt x="13672" y="45401"/>
                  <a:pt x="14225" y="46295"/>
                </a:cubicBezTo>
                <a:cubicBezTo>
                  <a:pt x="15504" y="45888"/>
                  <a:pt x="16929" y="45406"/>
                  <a:pt x="18436" y="44851"/>
                </a:cubicBezTo>
                <a:cubicBezTo>
                  <a:pt x="17961" y="43782"/>
                  <a:pt x="17466" y="42529"/>
                  <a:pt x="17507" y="42351"/>
                </a:cubicBezTo>
                <a:cubicBezTo>
                  <a:pt x="17557" y="42138"/>
                  <a:pt x="18704" y="43398"/>
                  <a:pt x="19602" y="44409"/>
                </a:cubicBezTo>
                <a:cubicBezTo>
                  <a:pt x="21333" y="43742"/>
                  <a:pt x="23143" y="42980"/>
                  <a:pt x="24942" y="42121"/>
                </a:cubicBezTo>
                <a:cubicBezTo>
                  <a:pt x="24615" y="41045"/>
                  <a:pt x="24285" y="39936"/>
                  <a:pt x="24260" y="39756"/>
                </a:cubicBezTo>
                <a:cubicBezTo>
                  <a:pt x="24225" y="39504"/>
                  <a:pt x="25224" y="40684"/>
                  <a:pt x="25970" y="41619"/>
                </a:cubicBezTo>
                <a:cubicBezTo>
                  <a:pt x="26311" y="41450"/>
                  <a:pt x="26647" y="41279"/>
                  <a:pt x="26984" y="41102"/>
                </a:cubicBezTo>
                <a:cubicBezTo>
                  <a:pt x="26572" y="40293"/>
                  <a:pt x="26094" y="39323"/>
                  <a:pt x="26072" y="39147"/>
                </a:cubicBezTo>
                <a:cubicBezTo>
                  <a:pt x="26049" y="38954"/>
                  <a:pt x="27069" y="39895"/>
                  <a:pt x="27848" y="40640"/>
                </a:cubicBezTo>
                <a:cubicBezTo>
                  <a:pt x="29449" y="39767"/>
                  <a:pt x="30998" y="38816"/>
                  <a:pt x="32427" y="37787"/>
                </a:cubicBezTo>
                <a:cubicBezTo>
                  <a:pt x="32721" y="37576"/>
                  <a:pt x="33008" y="37372"/>
                  <a:pt x="33292" y="37173"/>
                </a:cubicBezTo>
                <a:cubicBezTo>
                  <a:pt x="32830" y="36205"/>
                  <a:pt x="32285" y="35098"/>
                  <a:pt x="32153" y="34951"/>
                </a:cubicBezTo>
                <a:cubicBezTo>
                  <a:pt x="31997" y="34778"/>
                  <a:pt x="33282" y="35828"/>
                  <a:pt x="34178" y="36562"/>
                </a:cubicBezTo>
                <a:cubicBezTo>
                  <a:pt x="34368" y="36433"/>
                  <a:pt x="34553" y="36310"/>
                  <a:pt x="34739" y="36187"/>
                </a:cubicBezTo>
                <a:lnTo>
                  <a:pt x="34739" y="36192"/>
                </a:lnTo>
                <a:cubicBezTo>
                  <a:pt x="34897" y="36288"/>
                  <a:pt x="35087" y="36402"/>
                  <a:pt x="35284" y="36522"/>
                </a:cubicBezTo>
                <a:cubicBezTo>
                  <a:pt x="35148" y="36634"/>
                  <a:pt x="35011" y="36752"/>
                  <a:pt x="34877" y="36868"/>
                </a:cubicBezTo>
                <a:cubicBezTo>
                  <a:pt x="34829" y="36787"/>
                  <a:pt x="34783" y="36708"/>
                  <a:pt x="34739" y="36632"/>
                </a:cubicBezTo>
                <a:lnTo>
                  <a:pt x="34739" y="36985"/>
                </a:lnTo>
                <a:cubicBezTo>
                  <a:pt x="34649" y="37063"/>
                  <a:pt x="34561" y="37142"/>
                  <a:pt x="34471" y="37221"/>
                </a:cubicBezTo>
                <a:cubicBezTo>
                  <a:pt x="34454" y="37237"/>
                  <a:pt x="34436" y="37252"/>
                  <a:pt x="34419" y="37267"/>
                </a:cubicBezTo>
                <a:cubicBezTo>
                  <a:pt x="33693" y="37912"/>
                  <a:pt x="32960" y="38615"/>
                  <a:pt x="32232" y="39382"/>
                </a:cubicBezTo>
                <a:cubicBezTo>
                  <a:pt x="32208" y="39408"/>
                  <a:pt x="32182" y="39435"/>
                  <a:pt x="32157" y="39461"/>
                </a:cubicBezTo>
                <a:cubicBezTo>
                  <a:pt x="31921" y="39711"/>
                  <a:pt x="31686" y="39967"/>
                  <a:pt x="31450" y="40230"/>
                </a:cubicBezTo>
                <a:cubicBezTo>
                  <a:pt x="31448" y="40232"/>
                  <a:pt x="31448" y="40232"/>
                  <a:pt x="31447" y="40234"/>
                </a:cubicBezTo>
                <a:cubicBezTo>
                  <a:pt x="30965" y="40773"/>
                  <a:pt x="30488" y="41343"/>
                  <a:pt x="30015" y="41939"/>
                </a:cubicBezTo>
                <a:cubicBezTo>
                  <a:pt x="29982" y="41979"/>
                  <a:pt x="29951" y="42020"/>
                  <a:pt x="29920" y="42060"/>
                </a:cubicBezTo>
                <a:cubicBezTo>
                  <a:pt x="29703" y="42336"/>
                  <a:pt x="29487" y="42620"/>
                  <a:pt x="29272" y="42908"/>
                </a:cubicBezTo>
                <a:cubicBezTo>
                  <a:pt x="29258" y="42927"/>
                  <a:pt x="29245" y="42945"/>
                  <a:pt x="29230" y="42965"/>
                </a:cubicBezTo>
                <a:cubicBezTo>
                  <a:pt x="28770" y="43589"/>
                  <a:pt x="28316" y="44244"/>
                  <a:pt x="27871" y="44930"/>
                </a:cubicBezTo>
                <a:cubicBezTo>
                  <a:pt x="27836" y="44983"/>
                  <a:pt x="27801" y="45039"/>
                  <a:pt x="27766" y="45094"/>
                </a:cubicBezTo>
                <a:cubicBezTo>
                  <a:pt x="27569" y="45399"/>
                  <a:pt x="27374" y="45710"/>
                  <a:pt x="27183" y="46028"/>
                </a:cubicBezTo>
                <a:cubicBezTo>
                  <a:pt x="27159" y="46065"/>
                  <a:pt x="27137" y="46104"/>
                  <a:pt x="27113" y="46142"/>
                </a:cubicBezTo>
                <a:cubicBezTo>
                  <a:pt x="26684" y="46856"/>
                  <a:pt x="26267" y="47601"/>
                  <a:pt x="25860" y="48379"/>
                </a:cubicBezTo>
                <a:cubicBezTo>
                  <a:pt x="25821" y="48451"/>
                  <a:pt x="25785" y="48524"/>
                  <a:pt x="25748" y="48596"/>
                </a:cubicBezTo>
                <a:cubicBezTo>
                  <a:pt x="25575" y="48929"/>
                  <a:pt x="25406" y="49269"/>
                  <a:pt x="25238" y="49617"/>
                </a:cubicBezTo>
                <a:cubicBezTo>
                  <a:pt x="25209" y="49676"/>
                  <a:pt x="25179" y="49735"/>
                  <a:pt x="25152" y="49795"/>
                </a:cubicBezTo>
                <a:cubicBezTo>
                  <a:pt x="24764" y="50605"/>
                  <a:pt x="24392" y="51447"/>
                  <a:pt x="24035" y="52323"/>
                </a:cubicBezTo>
                <a:cubicBezTo>
                  <a:pt x="23998" y="52413"/>
                  <a:pt x="23962" y="52505"/>
                  <a:pt x="23925" y="52597"/>
                </a:cubicBezTo>
                <a:cubicBezTo>
                  <a:pt x="23780" y="52959"/>
                  <a:pt x="23636" y="53329"/>
                  <a:pt x="23496" y="53703"/>
                </a:cubicBezTo>
                <a:cubicBezTo>
                  <a:pt x="23465" y="53789"/>
                  <a:pt x="23432" y="53874"/>
                  <a:pt x="23401" y="53960"/>
                </a:cubicBezTo>
                <a:cubicBezTo>
                  <a:pt x="23068" y="54869"/>
                  <a:pt x="22751" y="55811"/>
                  <a:pt x="22453" y="56789"/>
                </a:cubicBezTo>
                <a:cubicBezTo>
                  <a:pt x="22418" y="56903"/>
                  <a:pt x="22385" y="57019"/>
                  <a:pt x="22350" y="57135"/>
                </a:cubicBezTo>
                <a:cubicBezTo>
                  <a:pt x="22234" y="57523"/>
                  <a:pt x="22122" y="57919"/>
                  <a:pt x="22014" y="58320"/>
                </a:cubicBezTo>
                <a:cubicBezTo>
                  <a:pt x="21981" y="58436"/>
                  <a:pt x="21947" y="58551"/>
                  <a:pt x="21916" y="58669"/>
                </a:cubicBezTo>
                <a:cubicBezTo>
                  <a:pt x="21648" y="59679"/>
                  <a:pt x="21399" y="60724"/>
                  <a:pt x="21171" y="61805"/>
                </a:cubicBezTo>
                <a:cubicBezTo>
                  <a:pt x="21142" y="61951"/>
                  <a:pt x="21112" y="62098"/>
                  <a:pt x="21081" y="62245"/>
                </a:cubicBezTo>
                <a:cubicBezTo>
                  <a:pt x="20998" y="62655"/>
                  <a:pt x="20919" y="63071"/>
                  <a:pt x="20842" y="63490"/>
                </a:cubicBezTo>
                <a:cubicBezTo>
                  <a:pt x="20814" y="63647"/>
                  <a:pt x="20785" y="63801"/>
                  <a:pt x="20757" y="63958"/>
                </a:cubicBezTo>
                <a:cubicBezTo>
                  <a:pt x="20660" y="64519"/>
                  <a:pt x="20566" y="65083"/>
                  <a:pt x="20479" y="65661"/>
                </a:cubicBezTo>
                <a:cubicBezTo>
                  <a:pt x="20479" y="65661"/>
                  <a:pt x="20608" y="66040"/>
                  <a:pt x="21022" y="65731"/>
                </a:cubicBezTo>
                <a:cubicBezTo>
                  <a:pt x="21033" y="65724"/>
                  <a:pt x="21050" y="65709"/>
                  <a:pt x="21072" y="65690"/>
                </a:cubicBezTo>
                <a:cubicBezTo>
                  <a:pt x="21085" y="65679"/>
                  <a:pt x="21101" y="65663"/>
                  <a:pt x="21120" y="65648"/>
                </a:cubicBezTo>
                <a:cubicBezTo>
                  <a:pt x="21125" y="65643"/>
                  <a:pt x="21131" y="65637"/>
                  <a:pt x="21136" y="65632"/>
                </a:cubicBezTo>
                <a:cubicBezTo>
                  <a:pt x="21212" y="65564"/>
                  <a:pt x="21320" y="65461"/>
                  <a:pt x="21460" y="65326"/>
                </a:cubicBezTo>
                <a:cubicBezTo>
                  <a:pt x="21464" y="65324"/>
                  <a:pt x="21465" y="65323"/>
                  <a:pt x="21467" y="65321"/>
                </a:cubicBezTo>
                <a:cubicBezTo>
                  <a:pt x="21596" y="65197"/>
                  <a:pt x="21749" y="65047"/>
                  <a:pt x="21927" y="64870"/>
                </a:cubicBezTo>
                <a:cubicBezTo>
                  <a:pt x="21968" y="64831"/>
                  <a:pt x="22006" y="64791"/>
                  <a:pt x="22049" y="64750"/>
                </a:cubicBezTo>
                <a:cubicBezTo>
                  <a:pt x="22095" y="64704"/>
                  <a:pt x="22141" y="64658"/>
                  <a:pt x="22188" y="64611"/>
                </a:cubicBezTo>
                <a:cubicBezTo>
                  <a:pt x="22236" y="64563"/>
                  <a:pt x="22286" y="64511"/>
                  <a:pt x="22337" y="64462"/>
                </a:cubicBezTo>
                <a:cubicBezTo>
                  <a:pt x="22435" y="64364"/>
                  <a:pt x="22536" y="64261"/>
                  <a:pt x="22641" y="64153"/>
                </a:cubicBezTo>
                <a:cubicBezTo>
                  <a:pt x="22672" y="64121"/>
                  <a:pt x="22702" y="64092"/>
                  <a:pt x="22733" y="64059"/>
                </a:cubicBezTo>
                <a:cubicBezTo>
                  <a:pt x="22768" y="64024"/>
                  <a:pt x="22797" y="63994"/>
                  <a:pt x="22832" y="63958"/>
                </a:cubicBezTo>
                <a:cubicBezTo>
                  <a:pt x="22832" y="63958"/>
                  <a:pt x="22832" y="63958"/>
                  <a:pt x="22832" y="63958"/>
                </a:cubicBezTo>
                <a:cubicBezTo>
                  <a:pt x="23252" y="63527"/>
                  <a:pt x="23728" y="63031"/>
                  <a:pt x="24254" y="62468"/>
                </a:cubicBezTo>
                <a:cubicBezTo>
                  <a:pt x="24030" y="61609"/>
                  <a:pt x="23759" y="60446"/>
                  <a:pt x="23715" y="60260"/>
                </a:cubicBezTo>
                <a:cubicBezTo>
                  <a:pt x="23664" y="60056"/>
                  <a:pt x="24580" y="60672"/>
                  <a:pt x="25419" y="61200"/>
                </a:cubicBezTo>
                <a:cubicBezTo>
                  <a:pt x="26359" y="60159"/>
                  <a:pt x="27394" y="58973"/>
                  <a:pt x="28470" y="57674"/>
                </a:cubicBezTo>
                <a:cubicBezTo>
                  <a:pt x="27633" y="56946"/>
                  <a:pt x="26702" y="56057"/>
                  <a:pt x="26666" y="55873"/>
                </a:cubicBezTo>
                <a:cubicBezTo>
                  <a:pt x="26623" y="55652"/>
                  <a:pt x="28119" y="56204"/>
                  <a:pt x="29300" y="56660"/>
                </a:cubicBezTo>
                <a:cubicBezTo>
                  <a:pt x="30523" y="55143"/>
                  <a:pt x="31781" y="53497"/>
                  <a:pt x="32986" y="51769"/>
                </a:cubicBezTo>
                <a:cubicBezTo>
                  <a:pt x="32272" y="50956"/>
                  <a:pt x="31544" y="50114"/>
                  <a:pt x="31448" y="49961"/>
                </a:cubicBezTo>
                <a:cubicBezTo>
                  <a:pt x="31318" y="49749"/>
                  <a:pt x="32653" y="50305"/>
                  <a:pt x="33672" y="50770"/>
                </a:cubicBezTo>
                <a:cubicBezTo>
                  <a:pt x="33897" y="50437"/>
                  <a:pt x="34119" y="50104"/>
                  <a:pt x="34338" y="49766"/>
                </a:cubicBezTo>
                <a:cubicBezTo>
                  <a:pt x="33658" y="49242"/>
                  <a:pt x="32856" y="48607"/>
                  <a:pt x="32767" y="48454"/>
                </a:cubicBezTo>
                <a:cubicBezTo>
                  <a:pt x="32670" y="48289"/>
                  <a:pt x="33928" y="48616"/>
                  <a:pt x="34899" y="48892"/>
                </a:cubicBezTo>
                <a:cubicBezTo>
                  <a:pt x="34954" y="48806"/>
                  <a:pt x="35004" y="48719"/>
                  <a:pt x="35059" y="48633"/>
                </a:cubicBezTo>
                <a:cubicBezTo>
                  <a:pt x="35379" y="48705"/>
                  <a:pt x="35744" y="48797"/>
                  <a:pt x="36071" y="48883"/>
                </a:cubicBezTo>
                <a:cubicBezTo>
                  <a:pt x="36246" y="48574"/>
                  <a:pt x="36419" y="48261"/>
                  <a:pt x="36592" y="47949"/>
                </a:cubicBezTo>
                <a:cubicBezTo>
                  <a:pt x="36316" y="47789"/>
                  <a:pt x="36016" y="47616"/>
                  <a:pt x="35767" y="47463"/>
                </a:cubicBezTo>
                <a:cubicBezTo>
                  <a:pt x="35850" y="47325"/>
                  <a:pt x="35928" y="47187"/>
                  <a:pt x="36008" y="47049"/>
                </a:cubicBezTo>
                <a:cubicBezTo>
                  <a:pt x="36327" y="47067"/>
                  <a:pt x="36696" y="47101"/>
                  <a:pt x="37029" y="47134"/>
                </a:cubicBezTo>
                <a:cubicBezTo>
                  <a:pt x="37831" y="45616"/>
                  <a:pt x="38573" y="44071"/>
                  <a:pt x="39200" y="42541"/>
                </a:cubicBezTo>
                <a:cubicBezTo>
                  <a:pt x="39329" y="42226"/>
                  <a:pt x="39458" y="41921"/>
                  <a:pt x="39584" y="41621"/>
                </a:cubicBezTo>
                <a:cubicBezTo>
                  <a:pt x="39399" y="41507"/>
                  <a:pt x="39205" y="41389"/>
                  <a:pt x="39018" y="41277"/>
                </a:cubicBezTo>
                <a:cubicBezTo>
                  <a:pt x="39123" y="41076"/>
                  <a:pt x="39228" y="40878"/>
                  <a:pt x="39332" y="40684"/>
                </a:cubicBezTo>
                <a:cubicBezTo>
                  <a:pt x="39555" y="40686"/>
                  <a:pt x="39779" y="40688"/>
                  <a:pt x="39984" y="40690"/>
                </a:cubicBezTo>
                <a:cubicBezTo>
                  <a:pt x="40037" y="40563"/>
                  <a:pt x="40092" y="40444"/>
                  <a:pt x="40145" y="40320"/>
                </a:cubicBezTo>
                <a:cubicBezTo>
                  <a:pt x="40306" y="40249"/>
                  <a:pt x="40379" y="40162"/>
                  <a:pt x="40409" y="40087"/>
                </a:cubicBezTo>
                <a:cubicBezTo>
                  <a:pt x="40451" y="40414"/>
                  <a:pt x="40602" y="41076"/>
                  <a:pt x="41131" y="41052"/>
                </a:cubicBezTo>
                <a:cubicBezTo>
                  <a:pt x="41216" y="41052"/>
                  <a:pt x="41310" y="41036"/>
                  <a:pt x="41417" y="40995"/>
                </a:cubicBezTo>
                <a:cubicBezTo>
                  <a:pt x="42287" y="40659"/>
                  <a:pt x="41840" y="39895"/>
                  <a:pt x="41757" y="39767"/>
                </a:cubicBezTo>
                <a:cubicBezTo>
                  <a:pt x="41932" y="39860"/>
                  <a:pt x="42638" y="40261"/>
                  <a:pt x="42638" y="40558"/>
                </a:cubicBezTo>
                <a:cubicBezTo>
                  <a:pt x="42638" y="40894"/>
                  <a:pt x="41501" y="40962"/>
                  <a:pt x="42016" y="41801"/>
                </a:cubicBezTo>
                <a:cubicBezTo>
                  <a:pt x="42531" y="42638"/>
                  <a:pt x="42016" y="67714"/>
                  <a:pt x="42016" y="82671"/>
                </a:cubicBezTo>
                <a:lnTo>
                  <a:pt x="42016" y="125181"/>
                </a:lnTo>
                <a:lnTo>
                  <a:pt x="42042" y="125172"/>
                </a:lnTo>
                <a:lnTo>
                  <a:pt x="42042" y="125181"/>
                </a:lnTo>
                <a:lnTo>
                  <a:pt x="44886" y="124179"/>
                </a:lnTo>
                <a:lnTo>
                  <a:pt x="47728" y="125181"/>
                </a:lnTo>
                <a:lnTo>
                  <a:pt x="47728" y="125172"/>
                </a:lnTo>
                <a:lnTo>
                  <a:pt x="47754" y="125181"/>
                </a:lnTo>
                <a:lnTo>
                  <a:pt x="47754" y="82671"/>
                </a:lnTo>
                <a:cubicBezTo>
                  <a:pt x="47754" y="67714"/>
                  <a:pt x="47239" y="42638"/>
                  <a:pt x="47754" y="41801"/>
                </a:cubicBezTo>
                <a:cubicBezTo>
                  <a:pt x="48269" y="40962"/>
                  <a:pt x="47132" y="40894"/>
                  <a:pt x="47132" y="40558"/>
                </a:cubicBezTo>
                <a:cubicBezTo>
                  <a:pt x="47132" y="40261"/>
                  <a:pt x="47838" y="39860"/>
                  <a:pt x="48013" y="39767"/>
                </a:cubicBezTo>
                <a:cubicBezTo>
                  <a:pt x="47930" y="39895"/>
                  <a:pt x="47483" y="40659"/>
                  <a:pt x="48353" y="40995"/>
                </a:cubicBezTo>
                <a:cubicBezTo>
                  <a:pt x="48460" y="41036"/>
                  <a:pt x="48554" y="41052"/>
                  <a:pt x="48638" y="41052"/>
                </a:cubicBezTo>
                <a:cubicBezTo>
                  <a:pt x="49168" y="41076"/>
                  <a:pt x="49319" y="40414"/>
                  <a:pt x="49361" y="40087"/>
                </a:cubicBezTo>
                <a:cubicBezTo>
                  <a:pt x="49391" y="40162"/>
                  <a:pt x="49464" y="40249"/>
                  <a:pt x="49624" y="40320"/>
                </a:cubicBezTo>
                <a:cubicBezTo>
                  <a:pt x="49678" y="40444"/>
                  <a:pt x="49733" y="40563"/>
                  <a:pt x="49786" y="40690"/>
                </a:cubicBezTo>
                <a:cubicBezTo>
                  <a:pt x="49990" y="40688"/>
                  <a:pt x="50215" y="40686"/>
                  <a:pt x="50437" y="40684"/>
                </a:cubicBezTo>
                <a:cubicBezTo>
                  <a:pt x="50542" y="40878"/>
                  <a:pt x="50647" y="41076"/>
                  <a:pt x="50752" y="41277"/>
                </a:cubicBezTo>
                <a:cubicBezTo>
                  <a:pt x="50564" y="41389"/>
                  <a:pt x="50371" y="41507"/>
                  <a:pt x="50185" y="41621"/>
                </a:cubicBezTo>
                <a:cubicBezTo>
                  <a:pt x="50312" y="41921"/>
                  <a:pt x="50441" y="42226"/>
                  <a:pt x="50570" y="42541"/>
                </a:cubicBezTo>
                <a:cubicBezTo>
                  <a:pt x="51197" y="44071"/>
                  <a:pt x="51938" y="45616"/>
                  <a:pt x="52740" y="47134"/>
                </a:cubicBezTo>
                <a:cubicBezTo>
                  <a:pt x="53073" y="47101"/>
                  <a:pt x="53443" y="47067"/>
                  <a:pt x="53761" y="47049"/>
                </a:cubicBezTo>
                <a:cubicBezTo>
                  <a:pt x="53842" y="47187"/>
                  <a:pt x="53920" y="47325"/>
                  <a:pt x="54002" y="47463"/>
                </a:cubicBezTo>
                <a:cubicBezTo>
                  <a:pt x="53754" y="47616"/>
                  <a:pt x="53454" y="47790"/>
                  <a:pt x="53178" y="47949"/>
                </a:cubicBezTo>
                <a:cubicBezTo>
                  <a:pt x="53351" y="48261"/>
                  <a:pt x="53524" y="48574"/>
                  <a:pt x="53699" y="48883"/>
                </a:cubicBezTo>
                <a:cubicBezTo>
                  <a:pt x="54026" y="48797"/>
                  <a:pt x="54390" y="48705"/>
                  <a:pt x="54711" y="48633"/>
                </a:cubicBezTo>
                <a:cubicBezTo>
                  <a:pt x="54766" y="48719"/>
                  <a:pt x="54815" y="48806"/>
                  <a:pt x="54871" y="48892"/>
                </a:cubicBezTo>
                <a:cubicBezTo>
                  <a:pt x="55842" y="48616"/>
                  <a:pt x="57100" y="48289"/>
                  <a:pt x="57003" y="48454"/>
                </a:cubicBezTo>
                <a:cubicBezTo>
                  <a:pt x="56914" y="48607"/>
                  <a:pt x="56112" y="49242"/>
                  <a:pt x="55432" y="49766"/>
                </a:cubicBezTo>
                <a:cubicBezTo>
                  <a:pt x="55651" y="50104"/>
                  <a:pt x="55873" y="50437"/>
                  <a:pt x="56098" y="50770"/>
                </a:cubicBezTo>
                <a:cubicBezTo>
                  <a:pt x="57117" y="50305"/>
                  <a:pt x="58452" y="49749"/>
                  <a:pt x="58321" y="49961"/>
                </a:cubicBezTo>
                <a:cubicBezTo>
                  <a:pt x="58226" y="50114"/>
                  <a:pt x="57497" y="50956"/>
                  <a:pt x="56784" y="51769"/>
                </a:cubicBezTo>
                <a:cubicBezTo>
                  <a:pt x="57989" y="53497"/>
                  <a:pt x="59247" y="55143"/>
                  <a:pt x="60470" y="56660"/>
                </a:cubicBezTo>
                <a:cubicBezTo>
                  <a:pt x="61651" y="56204"/>
                  <a:pt x="63146" y="55652"/>
                  <a:pt x="63104" y="55873"/>
                </a:cubicBezTo>
                <a:cubicBezTo>
                  <a:pt x="63067" y="56057"/>
                  <a:pt x="62137" y="56946"/>
                  <a:pt x="61300" y="57674"/>
                </a:cubicBezTo>
                <a:cubicBezTo>
                  <a:pt x="62376" y="58973"/>
                  <a:pt x="63411" y="60159"/>
                  <a:pt x="64351" y="61200"/>
                </a:cubicBezTo>
                <a:cubicBezTo>
                  <a:pt x="65190" y="60672"/>
                  <a:pt x="66106" y="60056"/>
                  <a:pt x="66055" y="60260"/>
                </a:cubicBezTo>
                <a:cubicBezTo>
                  <a:pt x="66011" y="60446"/>
                  <a:pt x="65740" y="61609"/>
                  <a:pt x="65516" y="62468"/>
                </a:cubicBezTo>
                <a:cubicBezTo>
                  <a:pt x="66042" y="63031"/>
                  <a:pt x="66518" y="63527"/>
                  <a:pt x="66938" y="63958"/>
                </a:cubicBezTo>
                <a:cubicBezTo>
                  <a:pt x="66938" y="63958"/>
                  <a:pt x="66938" y="63958"/>
                  <a:pt x="66938" y="63958"/>
                </a:cubicBezTo>
                <a:cubicBezTo>
                  <a:pt x="66973" y="63994"/>
                  <a:pt x="67002" y="64024"/>
                  <a:pt x="67037" y="64059"/>
                </a:cubicBezTo>
                <a:cubicBezTo>
                  <a:pt x="67068" y="64092"/>
                  <a:pt x="67098" y="64121"/>
                  <a:pt x="67129" y="64153"/>
                </a:cubicBezTo>
                <a:cubicBezTo>
                  <a:pt x="67236" y="64263"/>
                  <a:pt x="67339" y="64366"/>
                  <a:pt x="67436" y="64465"/>
                </a:cubicBezTo>
                <a:cubicBezTo>
                  <a:pt x="67486" y="64513"/>
                  <a:pt x="67534" y="64563"/>
                  <a:pt x="67580" y="64609"/>
                </a:cubicBezTo>
                <a:cubicBezTo>
                  <a:pt x="67629" y="64658"/>
                  <a:pt x="67677" y="64706"/>
                  <a:pt x="67723" y="64752"/>
                </a:cubicBezTo>
                <a:cubicBezTo>
                  <a:pt x="67765" y="64793"/>
                  <a:pt x="67804" y="64831"/>
                  <a:pt x="67843" y="64870"/>
                </a:cubicBezTo>
                <a:cubicBezTo>
                  <a:pt x="68021" y="65048"/>
                  <a:pt x="68176" y="65197"/>
                  <a:pt x="68304" y="65323"/>
                </a:cubicBezTo>
                <a:cubicBezTo>
                  <a:pt x="68306" y="65323"/>
                  <a:pt x="68306" y="65324"/>
                  <a:pt x="68308" y="65324"/>
                </a:cubicBezTo>
                <a:cubicBezTo>
                  <a:pt x="68448" y="65461"/>
                  <a:pt x="68556" y="65562"/>
                  <a:pt x="68632" y="65632"/>
                </a:cubicBezTo>
                <a:cubicBezTo>
                  <a:pt x="68639" y="65637"/>
                  <a:pt x="68645" y="65643"/>
                  <a:pt x="68650" y="65648"/>
                </a:cubicBezTo>
                <a:cubicBezTo>
                  <a:pt x="68669" y="65665"/>
                  <a:pt x="68685" y="65679"/>
                  <a:pt x="68698" y="65690"/>
                </a:cubicBezTo>
                <a:cubicBezTo>
                  <a:pt x="68720" y="65709"/>
                  <a:pt x="68737" y="65724"/>
                  <a:pt x="68748" y="65731"/>
                </a:cubicBezTo>
                <a:cubicBezTo>
                  <a:pt x="69162" y="66040"/>
                  <a:pt x="69290" y="65661"/>
                  <a:pt x="69290" y="65661"/>
                </a:cubicBezTo>
                <a:cubicBezTo>
                  <a:pt x="69204" y="65083"/>
                  <a:pt x="69110" y="64519"/>
                  <a:pt x="69013" y="63958"/>
                </a:cubicBezTo>
                <a:cubicBezTo>
                  <a:pt x="68985" y="63801"/>
                  <a:pt x="68956" y="63647"/>
                  <a:pt x="68928" y="63490"/>
                </a:cubicBezTo>
                <a:cubicBezTo>
                  <a:pt x="68851" y="63071"/>
                  <a:pt x="68772" y="62655"/>
                  <a:pt x="68689" y="62245"/>
                </a:cubicBezTo>
                <a:cubicBezTo>
                  <a:pt x="68658" y="62098"/>
                  <a:pt x="68628" y="61951"/>
                  <a:pt x="68599" y="61805"/>
                </a:cubicBezTo>
                <a:cubicBezTo>
                  <a:pt x="68371" y="60724"/>
                  <a:pt x="68122" y="59679"/>
                  <a:pt x="67854" y="58669"/>
                </a:cubicBezTo>
                <a:cubicBezTo>
                  <a:pt x="67822" y="58551"/>
                  <a:pt x="67789" y="58436"/>
                  <a:pt x="67756" y="58320"/>
                </a:cubicBezTo>
                <a:cubicBezTo>
                  <a:pt x="67648" y="57919"/>
                  <a:pt x="67535" y="57523"/>
                  <a:pt x="67420" y="57135"/>
                </a:cubicBezTo>
                <a:cubicBezTo>
                  <a:pt x="67385" y="57019"/>
                  <a:pt x="67352" y="56903"/>
                  <a:pt x="67317" y="56789"/>
                </a:cubicBezTo>
                <a:cubicBezTo>
                  <a:pt x="67019" y="55811"/>
                  <a:pt x="66702" y="54869"/>
                  <a:pt x="66369" y="53960"/>
                </a:cubicBezTo>
                <a:cubicBezTo>
                  <a:pt x="66338" y="53874"/>
                  <a:pt x="66305" y="53789"/>
                  <a:pt x="66274" y="53703"/>
                </a:cubicBezTo>
                <a:cubicBezTo>
                  <a:pt x="66134" y="53329"/>
                  <a:pt x="65990" y="52959"/>
                  <a:pt x="65845" y="52597"/>
                </a:cubicBezTo>
                <a:cubicBezTo>
                  <a:pt x="65808" y="52505"/>
                  <a:pt x="65771" y="52413"/>
                  <a:pt x="65735" y="52323"/>
                </a:cubicBezTo>
                <a:cubicBezTo>
                  <a:pt x="65378" y="51447"/>
                  <a:pt x="65006" y="50605"/>
                  <a:pt x="64618" y="49795"/>
                </a:cubicBezTo>
                <a:cubicBezTo>
                  <a:pt x="64590" y="49735"/>
                  <a:pt x="64561" y="49676"/>
                  <a:pt x="64532" y="49617"/>
                </a:cubicBezTo>
                <a:cubicBezTo>
                  <a:pt x="64364" y="49269"/>
                  <a:pt x="64195" y="48929"/>
                  <a:pt x="64022" y="48596"/>
                </a:cubicBezTo>
                <a:cubicBezTo>
                  <a:pt x="63985" y="48523"/>
                  <a:pt x="63948" y="48451"/>
                  <a:pt x="63910" y="48379"/>
                </a:cubicBezTo>
                <a:cubicBezTo>
                  <a:pt x="63503" y="47601"/>
                  <a:pt x="63086" y="46856"/>
                  <a:pt x="62657" y="46142"/>
                </a:cubicBezTo>
                <a:cubicBezTo>
                  <a:pt x="62633" y="46104"/>
                  <a:pt x="62611" y="46065"/>
                  <a:pt x="62587" y="46028"/>
                </a:cubicBezTo>
                <a:cubicBezTo>
                  <a:pt x="62396" y="45710"/>
                  <a:pt x="62201" y="45399"/>
                  <a:pt x="62004" y="45094"/>
                </a:cubicBezTo>
                <a:cubicBezTo>
                  <a:pt x="61969" y="45039"/>
                  <a:pt x="61934" y="44983"/>
                  <a:pt x="61899" y="44930"/>
                </a:cubicBezTo>
                <a:cubicBezTo>
                  <a:pt x="61454" y="44244"/>
                  <a:pt x="61000" y="43589"/>
                  <a:pt x="60540" y="42965"/>
                </a:cubicBezTo>
                <a:cubicBezTo>
                  <a:pt x="60525" y="42945"/>
                  <a:pt x="60512" y="42927"/>
                  <a:pt x="60498" y="42908"/>
                </a:cubicBezTo>
                <a:cubicBezTo>
                  <a:pt x="60282" y="42620"/>
                  <a:pt x="60067" y="42336"/>
                  <a:pt x="59850" y="42060"/>
                </a:cubicBezTo>
                <a:cubicBezTo>
                  <a:pt x="59819" y="42020"/>
                  <a:pt x="59788" y="41979"/>
                  <a:pt x="59754" y="41939"/>
                </a:cubicBezTo>
                <a:cubicBezTo>
                  <a:pt x="59282" y="41343"/>
                  <a:pt x="58805" y="40773"/>
                  <a:pt x="58323" y="40234"/>
                </a:cubicBezTo>
                <a:cubicBezTo>
                  <a:pt x="58321" y="40232"/>
                  <a:pt x="58320" y="40230"/>
                  <a:pt x="58318" y="40228"/>
                </a:cubicBezTo>
                <a:cubicBezTo>
                  <a:pt x="58084" y="39965"/>
                  <a:pt x="57849" y="39711"/>
                  <a:pt x="57613" y="39463"/>
                </a:cubicBezTo>
                <a:cubicBezTo>
                  <a:pt x="57588" y="39435"/>
                  <a:pt x="57562" y="39408"/>
                  <a:pt x="57536" y="39380"/>
                </a:cubicBezTo>
                <a:cubicBezTo>
                  <a:pt x="56809" y="38615"/>
                  <a:pt x="56077" y="37912"/>
                  <a:pt x="55351" y="37269"/>
                </a:cubicBezTo>
                <a:cubicBezTo>
                  <a:pt x="55334" y="37252"/>
                  <a:pt x="55316" y="37235"/>
                  <a:pt x="55299" y="37221"/>
                </a:cubicBezTo>
                <a:cubicBezTo>
                  <a:pt x="55209" y="37142"/>
                  <a:pt x="55121" y="37063"/>
                  <a:pt x="55032" y="36985"/>
                </a:cubicBezTo>
                <a:lnTo>
                  <a:pt x="55032" y="36632"/>
                </a:lnTo>
                <a:cubicBezTo>
                  <a:pt x="54986" y="36708"/>
                  <a:pt x="54940" y="36787"/>
                  <a:pt x="54893" y="36868"/>
                </a:cubicBezTo>
                <a:cubicBezTo>
                  <a:pt x="54758" y="36752"/>
                  <a:pt x="54622" y="36634"/>
                  <a:pt x="54486" y="36522"/>
                </a:cubicBezTo>
                <a:cubicBezTo>
                  <a:pt x="54683" y="36402"/>
                  <a:pt x="54872" y="36288"/>
                  <a:pt x="55032" y="36192"/>
                </a:cubicBezTo>
                <a:lnTo>
                  <a:pt x="55032" y="36187"/>
                </a:lnTo>
                <a:cubicBezTo>
                  <a:pt x="55216" y="36310"/>
                  <a:pt x="55402" y="36433"/>
                  <a:pt x="55592" y="36562"/>
                </a:cubicBezTo>
                <a:cubicBezTo>
                  <a:pt x="56488" y="35828"/>
                  <a:pt x="57773" y="34778"/>
                  <a:pt x="57617" y="34951"/>
                </a:cubicBezTo>
                <a:cubicBezTo>
                  <a:pt x="57485" y="35098"/>
                  <a:pt x="56940" y="36205"/>
                  <a:pt x="56478" y="37173"/>
                </a:cubicBezTo>
                <a:cubicBezTo>
                  <a:pt x="56762" y="37372"/>
                  <a:pt x="57049" y="37576"/>
                  <a:pt x="57343" y="37787"/>
                </a:cubicBezTo>
                <a:cubicBezTo>
                  <a:pt x="58772" y="38816"/>
                  <a:pt x="60323" y="39767"/>
                  <a:pt x="61921" y="40640"/>
                </a:cubicBezTo>
                <a:cubicBezTo>
                  <a:pt x="62701" y="39895"/>
                  <a:pt x="63720" y="38954"/>
                  <a:pt x="63698" y="39147"/>
                </a:cubicBezTo>
                <a:cubicBezTo>
                  <a:pt x="63678" y="39323"/>
                  <a:pt x="63198" y="40293"/>
                  <a:pt x="62786" y="41102"/>
                </a:cubicBezTo>
                <a:cubicBezTo>
                  <a:pt x="63123" y="41279"/>
                  <a:pt x="63459" y="41450"/>
                  <a:pt x="63799" y="41619"/>
                </a:cubicBezTo>
                <a:cubicBezTo>
                  <a:pt x="64546" y="40684"/>
                  <a:pt x="65545" y="39504"/>
                  <a:pt x="65510" y="39756"/>
                </a:cubicBezTo>
                <a:cubicBezTo>
                  <a:pt x="65484" y="39936"/>
                  <a:pt x="65155" y="41045"/>
                  <a:pt x="64828" y="42121"/>
                </a:cubicBezTo>
                <a:cubicBezTo>
                  <a:pt x="66627" y="42980"/>
                  <a:pt x="68437" y="43742"/>
                  <a:pt x="70168" y="44409"/>
                </a:cubicBezTo>
                <a:cubicBezTo>
                  <a:pt x="71065" y="43398"/>
                  <a:pt x="72213" y="42138"/>
                  <a:pt x="72263" y="42351"/>
                </a:cubicBezTo>
                <a:cubicBezTo>
                  <a:pt x="72303" y="42529"/>
                  <a:pt x="71809" y="43782"/>
                  <a:pt x="71334" y="44851"/>
                </a:cubicBezTo>
                <a:cubicBezTo>
                  <a:pt x="72841" y="45408"/>
                  <a:pt x="74266" y="45888"/>
                  <a:pt x="75545" y="46295"/>
                </a:cubicBezTo>
                <a:cubicBezTo>
                  <a:pt x="76098" y="45401"/>
                  <a:pt x="76689" y="44389"/>
                  <a:pt x="76726" y="44592"/>
                </a:cubicBezTo>
                <a:cubicBezTo>
                  <a:pt x="76761" y="44775"/>
                  <a:pt x="76979" y="45921"/>
                  <a:pt x="77119" y="46777"/>
                </a:cubicBezTo>
                <a:cubicBezTo>
                  <a:pt x="78228" y="47106"/>
                  <a:pt x="79170" y="47364"/>
                  <a:pt x="79886" y="47548"/>
                </a:cubicBezTo>
                <a:cubicBezTo>
                  <a:pt x="79886" y="47548"/>
                  <a:pt x="79886" y="47549"/>
                  <a:pt x="79886" y="47549"/>
                </a:cubicBezTo>
                <a:cubicBezTo>
                  <a:pt x="80761" y="47776"/>
                  <a:pt x="81299" y="47893"/>
                  <a:pt x="81389" y="47901"/>
                </a:cubicBezTo>
                <a:cubicBezTo>
                  <a:pt x="81889" y="47952"/>
                  <a:pt x="81860" y="47555"/>
                  <a:pt x="81860" y="47555"/>
                </a:cubicBezTo>
                <a:cubicBezTo>
                  <a:pt x="81554" y="47112"/>
                  <a:pt x="81247" y="46679"/>
                  <a:pt x="80938" y="46256"/>
                </a:cubicBezTo>
                <a:cubicBezTo>
                  <a:pt x="80848" y="46133"/>
                  <a:pt x="80758" y="46012"/>
                  <a:pt x="80668" y="45890"/>
                </a:cubicBezTo>
                <a:cubicBezTo>
                  <a:pt x="80440" y="45583"/>
                  <a:pt x="80211" y="45283"/>
                  <a:pt x="79983" y="44987"/>
                </a:cubicBezTo>
                <a:cubicBezTo>
                  <a:pt x="79889" y="44866"/>
                  <a:pt x="79794" y="44742"/>
                  <a:pt x="79700" y="44623"/>
                </a:cubicBezTo>
                <a:cubicBezTo>
                  <a:pt x="79437" y="44290"/>
                  <a:pt x="79174" y="43964"/>
                  <a:pt x="78911" y="43646"/>
                </a:cubicBezTo>
                <a:cubicBezTo>
                  <a:pt x="78859" y="43585"/>
                  <a:pt x="78810" y="43521"/>
                  <a:pt x="78758" y="43460"/>
                </a:cubicBezTo>
                <a:cubicBezTo>
                  <a:pt x="78442" y="43081"/>
                  <a:pt x="78122" y="42712"/>
                  <a:pt x="77802" y="42353"/>
                </a:cubicBezTo>
                <a:cubicBezTo>
                  <a:pt x="77732" y="42274"/>
                  <a:pt x="77660" y="42197"/>
                  <a:pt x="77590" y="42119"/>
                </a:cubicBezTo>
                <a:cubicBezTo>
                  <a:pt x="77340" y="41840"/>
                  <a:pt x="77088" y="41567"/>
                  <a:pt x="76836" y="41301"/>
                </a:cubicBezTo>
                <a:cubicBezTo>
                  <a:pt x="76742" y="41201"/>
                  <a:pt x="76648" y="41102"/>
                  <a:pt x="76555" y="41005"/>
                </a:cubicBezTo>
                <a:cubicBezTo>
                  <a:pt x="76304" y="40745"/>
                  <a:pt x="76054" y="40493"/>
                  <a:pt x="75804" y="40245"/>
                </a:cubicBezTo>
                <a:cubicBezTo>
                  <a:pt x="75730" y="40171"/>
                  <a:pt x="75655" y="40096"/>
                  <a:pt x="75581" y="40024"/>
                </a:cubicBezTo>
                <a:cubicBezTo>
                  <a:pt x="75258" y="39708"/>
                  <a:pt x="74932" y="39399"/>
                  <a:pt x="74605" y="39099"/>
                </a:cubicBezTo>
                <a:cubicBezTo>
                  <a:pt x="74570" y="39068"/>
                  <a:pt x="74535" y="39038"/>
                  <a:pt x="74500" y="39007"/>
                </a:cubicBezTo>
                <a:cubicBezTo>
                  <a:pt x="74213" y="38744"/>
                  <a:pt x="73924" y="38490"/>
                  <a:pt x="73635" y="38242"/>
                </a:cubicBezTo>
                <a:cubicBezTo>
                  <a:pt x="73543" y="38163"/>
                  <a:pt x="73451" y="38085"/>
                  <a:pt x="73361" y="38008"/>
                </a:cubicBezTo>
                <a:cubicBezTo>
                  <a:pt x="73116" y="37802"/>
                  <a:pt x="72872" y="37602"/>
                  <a:pt x="72627" y="37405"/>
                </a:cubicBezTo>
                <a:cubicBezTo>
                  <a:pt x="72539" y="37333"/>
                  <a:pt x="72452" y="37263"/>
                  <a:pt x="72364" y="37193"/>
                </a:cubicBezTo>
                <a:cubicBezTo>
                  <a:pt x="72044" y="36939"/>
                  <a:pt x="71722" y="36693"/>
                  <a:pt x="71402" y="36456"/>
                </a:cubicBezTo>
                <a:cubicBezTo>
                  <a:pt x="71400" y="36454"/>
                  <a:pt x="71400" y="36454"/>
                  <a:pt x="71398" y="36452"/>
                </a:cubicBezTo>
                <a:cubicBezTo>
                  <a:pt x="71069" y="36209"/>
                  <a:pt x="70742" y="35977"/>
                  <a:pt x="70414" y="35751"/>
                </a:cubicBezTo>
                <a:cubicBezTo>
                  <a:pt x="70332" y="35694"/>
                  <a:pt x="70249" y="35639"/>
                  <a:pt x="70166" y="35584"/>
                </a:cubicBezTo>
                <a:cubicBezTo>
                  <a:pt x="69919" y="35416"/>
                  <a:pt x="69675" y="35254"/>
                  <a:pt x="69430" y="35096"/>
                </a:cubicBezTo>
                <a:cubicBezTo>
                  <a:pt x="69335" y="35035"/>
                  <a:pt x="69241" y="34975"/>
                  <a:pt x="69147" y="34916"/>
                </a:cubicBezTo>
                <a:cubicBezTo>
                  <a:pt x="68882" y="34748"/>
                  <a:pt x="68619" y="34588"/>
                  <a:pt x="68354" y="34430"/>
                </a:cubicBezTo>
                <a:cubicBezTo>
                  <a:pt x="68295" y="34397"/>
                  <a:pt x="68238" y="34360"/>
                  <a:pt x="68179" y="34325"/>
                </a:cubicBezTo>
                <a:cubicBezTo>
                  <a:pt x="67856" y="34136"/>
                  <a:pt x="67534" y="33954"/>
                  <a:pt x="67212" y="33779"/>
                </a:cubicBezTo>
                <a:cubicBezTo>
                  <a:pt x="67147" y="33744"/>
                  <a:pt x="67081" y="33711"/>
                  <a:pt x="67017" y="33676"/>
                </a:cubicBezTo>
                <a:cubicBezTo>
                  <a:pt x="66761" y="33540"/>
                  <a:pt x="66505" y="33406"/>
                  <a:pt x="66252" y="33279"/>
                </a:cubicBezTo>
                <a:cubicBezTo>
                  <a:pt x="66158" y="33231"/>
                  <a:pt x="66062" y="33183"/>
                  <a:pt x="65968" y="33137"/>
                </a:cubicBezTo>
                <a:cubicBezTo>
                  <a:pt x="65727" y="33019"/>
                  <a:pt x="65488" y="32905"/>
                  <a:pt x="65249" y="32795"/>
                </a:cubicBezTo>
                <a:cubicBezTo>
                  <a:pt x="65168" y="32758"/>
                  <a:pt x="65089" y="32720"/>
                  <a:pt x="65008" y="32683"/>
                </a:cubicBezTo>
                <a:cubicBezTo>
                  <a:pt x="64693" y="32539"/>
                  <a:pt x="64379" y="32403"/>
                  <a:pt x="64064" y="32273"/>
                </a:cubicBezTo>
                <a:cubicBezTo>
                  <a:pt x="64040" y="32261"/>
                  <a:pt x="64015" y="32252"/>
                  <a:pt x="63991" y="32241"/>
                </a:cubicBezTo>
                <a:cubicBezTo>
                  <a:pt x="63704" y="32124"/>
                  <a:pt x="63419" y="32011"/>
                  <a:pt x="63135" y="31903"/>
                </a:cubicBezTo>
                <a:cubicBezTo>
                  <a:pt x="63047" y="31870"/>
                  <a:pt x="62957" y="31837"/>
                  <a:pt x="62869" y="31803"/>
                </a:cubicBezTo>
                <a:cubicBezTo>
                  <a:pt x="62641" y="31719"/>
                  <a:pt x="62413" y="31638"/>
                  <a:pt x="62186" y="31559"/>
                </a:cubicBezTo>
                <a:cubicBezTo>
                  <a:pt x="62100" y="31529"/>
                  <a:pt x="62011" y="31498"/>
                  <a:pt x="61925" y="31469"/>
                </a:cubicBezTo>
                <a:cubicBezTo>
                  <a:pt x="61645" y="31377"/>
                  <a:pt x="61370" y="31287"/>
                  <a:pt x="61094" y="31202"/>
                </a:cubicBezTo>
                <a:cubicBezTo>
                  <a:pt x="61070" y="31195"/>
                  <a:pt x="61046" y="31187"/>
                  <a:pt x="61022" y="31180"/>
                </a:cubicBezTo>
                <a:cubicBezTo>
                  <a:pt x="60716" y="31088"/>
                  <a:pt x="60415" y="31001"/>
                  <a:pt x="60115" y="30919"/>
                </a:cubicBezTo>
                <a:cubicBezTo>
                  <a:pt x="60043" y="30900"/>
                  <a:pt x="59973" y="30882"/>
                  <a:pt x="59902" y="30863"/>
                </a:cubicBezTo>
                <a:cubicBezTo>
                  <a:pt x="59674" y="30803"/>
                  <a:pt x="59444" y="30744"/>
                  <a:pt x="59217" y="30691"/>
                </a:cubicBezTo>
                <a:cubicBezTo>
                  <a:pt x="59135" y="30670"/>
                  <a:pt x="59052" y="30650"/>
                  <a:pt x="58971" y="30632"/>
                </a:cubicBezTo>
                <a:cubicBezTo>
                  <a:pt x="58730" y="30575"/>
                  <a:pt x="58491" y="30523"/>
                  <a:pt x="58253" y="30473"/>
                </a:cubicBezTo>
                <a:cubicBezTo>
                  <a:pt x="58204" y="30462"/>
                  <a:pt x="58152" y="30451"/>
                  <a:pt x="58103" y="30440"/>
                </a:cubicBezTo>
                <a:cubicBezTo>
                  <a:pt x="57810" y="30382"/>
                  <a:pt x="57519" y="30326"/>
                  <a:pt x="57231" y="30275"/>
                </a:cubicBezTo>
                <a:cubicBezTo>
                  <a:pt x="57198" y="30269"/>
                  <a:pt x="57166" y="30264"/>
                  <a:pt x="57133" y="30258"/>
                </a:cubicBezTo>
                <a:cubicBezTo>
                  <a:pt x="56881" y="30216"/>
                  <a:pt x="56633" y="30176"/>
                  <a:pt x="56386" y="30139"/>
                </a:cubicBezTo>
                <a:cubicBezTo>
                  <a:pt x="56320" y="30130"/>
                  <a:pt x="56256" y="30120"/>
                  <a:pt x="56191" y="30111"/>
                </a:cubicBezTo>
                <a:cubicBezTo>
                  <a:pt x="55961" y="30080"/>
                  <a:pt x="55731" y="30049"/>
                  <a:pt x="55505" y="30023"/>
                </a:cubicBezTo>
                <a:cubicBezTo>
                  <a:pt x="55459" y="30017"/>
                  <a:pt x="55411" y="30010"/>
                  <a:pt x="55365" y="30004"/>
                </a:cubicBezTo>
                <a:cubicBezTo>
                  <a:pt x="55253" y="29992"/>
                  <a:pt x="55143" y="29981"/>
                  <a:pt x="55031" y="29968"/>
                </a:cubicBezTo>
                <a:lnTo>
                  <a:pt x="55031" y="28921"/>
                </a:lnTo>
                <a:cubicBezTo>
                  <a:pt x="56329" y="28853"/>
                  <a:pt x="57777" y="28829"/>
                  <a:pt x="59388" y="28868"/>
                </a:cubicBezTo>
                <a:cubicBezTo>
                  <a:pt x="59856" y="27497"/>
                  <a:pt x="60531" y="25536"/>
                  <a:pt x="60472" y="25825"/>
                </a:cubicBezTo>
                <a:cubicBezTo>
                  <a:pt x="60422" y="26064"/>
                  <a:pt x="60474" y="27586"/>
                  <a:pt x="60529" y="28904"/>
                </a:cubicBezTo>
                <a:cubicBezTo>
                  <a:pt x="60893" y="28919"/>
                  <a:pt x="61268" y="28938"/>
                  <a:pt x="61649" y="28960"/>
                </a:cubicBezTo>
                <a:cubicBezTo>
                  <a:pt x="63509" y="29063"/>
                  <a:pt x="65438" y="29006"/>
                  <a:pt x="67377" y="28835"/>
                </a:cubicBezTo>
                <a:cubicBezTo>
                  <a:pt x="67730" y="27532"/>
                  <a:pt x="68209" y="25864"/>
                  <a:pt x="68286" y="26081"/>
                </a:cubicBezTo>
                <a:cubicBezTo>
                  <a:pt x="68356" y="26279"/>
                  <a:pt x="68396" y="27609"/>
                  <a:pt x="68420" y="28732"/>
                </a:cubicBezTo>
                <a:cubicBezTo>
                  <a:pt x="68825" y="28686"/>
                  <a:pt x="69228" y="28638"/>
                  <a:pt x="69631" y="28584"/>
                </a:cubicBezTo>
                <a:cubicBezTo>
                  <a:pt x="69857" y="27107"/>
                  <a:pt x="70197" y="25205"/>
                  <a:pt x="70291" y="25490"/>
                </a:cubicBezTo>
                <a:cubicBezTo>
                  <a:pt x="70359" y="25696"/>
                  <a:pt x="70609" y="27072"/>
                  <a:pt x="70845" y="28413"/>
                </a:cubicBezTo>
                <a:cubicBezTo>
                  <a:pt x="72964" y="28090"/>
                  <a:pt x="75046" y="27659"/>
                  <a:pt x="77001" y="27186"/>
                </a:cubicBezTo>
                <a:cubicBezTo>
                  <a:pt x="77331" y="25527"/>
                  <a:pt x="77770" y="23441"/>
                  <a:pt x="77925" y="23631"/>
                </a:cubicBezTo>
                <a:cubicBezTo>
                  <a:pt x="78054" y="23787"/>
                  <a:pt x="78223" y="25426"/>
                  <a:pt x="78317" y="26857"/>
                </a:cubicBezTo>
                <a:cubicBezTo>
                  <a:pt x="80011" y="26419"/>
                  <a:pt x="81589" y="25958"/>
                  <a:pt x="82989" y="25514"/>
                </a:cubicBezTo>
                <a:cubicBezTo>
                  <a:pt x="83057" y="24210"/>
                  <a:pt x="83099" y="22759"/>
                  <a:pt x="83237" y="22946"/>
                </a:cubicBezTo>
                <a:cubicBezTo>
                  <a:pt x="83361" y="23114"/>
                  <a:pt x="84144" y="24157"/>
                  <a:pt x="84709" y="24953"/>
                </a:cubicBezTo>
                <a:cubicBezTo>
                  <a:pt x="87384" y="24052"/>
                  <a:pt x="89113" y="23334"/>
                  <a:pt x="89275" y="23239"/>
                </a:cubicBezTo>
                <a:cubicBezTo>
                  <a:pt x="89769" y="22952"/>
                  <a:pt x="89539" y="22564"/>
                  <a:pt x="89539" y="22564"/>
                </a:cubicBezTo>
                <a:close/>
                <a:moveTo>
                  <a:pt x="41509" y="37397"/>
                </a:moveTo>
                <a:cubicBezTo>
                  <a:pt x="41555" y="37427"/>
                  <a:pt x="41599" y="37456"/>
                  <a:pt x="41652" y="37487"/>
                </a:cubicBezTo>
                <a:cubicBezTo>
                  <a:pt x="41652" y="37487"/>
                  <a:pt x="41595" y="37570"/>
                  <a:pt x="41371" y="37675"/>
                </a:cubicBezTo>
                <a:cubicBezTo>
                  <a:pt x="41417" y="37581"/>
                  <a:pt x="41463" y="37489"/>
                  <a:pt x="41509" y="37397"/>
                </a:cubicBezTo>
                <a:close/>
                <a:moveTo>
                  <a:pt x="48399" y="37675"/>
                </a:moveTo>
                <a:cubicBezTo>
                  <a:pt x="48175" y="37570"/>
                  <a:pt x="48120" y="37487"/>
                  <a:pt x="48120" y="37487"/>
                </a:cubicBezTo>
                <a:cubicBezTo>
                  <a:pt x="48171" y="37456"/>
                  <a:pt x="48215" y="37427"/>
                  <a:pt x="48261" y="37397"/>
                </a:cubicBezTo>
                <a:cubicBezTo>
                  <a:pt x="48307" y="37489"/>
                  <a:pt x="48353" y="37581"/>
                  <a:pt x="48399" y="37675"/>
                </a:cubicBezTo>
                <a:close/>
                <a:moveTo>
                  <a:pt x="48293" y="18226"/>
                </a:moveTo>
                <a:cubicBezTo>
                  <a:pt x="48280" y="18252"/>
                  <a:pt x="48267" y="18276"/>
                  <a:pt x="48254" y="18300"/>
                </a:cubicBezTo>
                <a:cubicBezTo>
                  <a:pt x="47978" y="18162"/>
                  <a:pt x="47787" y="18040"/>
                  <a:pt x="47875" y="18007"/>
                </a:cubicBezTo>
                <a:cubicBezTo>
                  <a:pt x="47961" y="17974"/>
                  <a:pt x="48186" y="17961"/>
                  <a:pt x="48438" y="17956"/>
                </a:cubicBezTo>
                <a:cubicBezTo>
                  <a:pt x="48390" y="18046"/>
                  <a:pt x="48340" y="18136"/>
                  <a:pt x="48293" y="18226"/>
                </a:cubicBezTo>
                <a:close/>
                <a:moveTo>
                  <a:pt x="41516" y="18300"/>
                </a:moveTo>
                <a:cubicBezTo>
                  <a:pt x="41503" y="18276"/>
                  <a:pt x="41490" y="18252"/>
                  <a:pt x="41477" y="18226"/>
                </a:cubicBezTo>
                <a:cubicBezTo>
                  <a:pt x="41429" y="18136"/>
                  <a:pt x="41380" y="18046"/>
                  <a:pt x="41332" y="17956"/>
                </a:cubicBezTo>
                <a:cubicBezTo>
                  <a:pt x="41584" y="17961"/>
                  <a:pt x="41808" y="17974"/>
                  <a:pt x="41895" y="18007"/>
                </a:cubicBezTo>
                <a:cubicBezTo>
                  <a:pt x="41983" y="18040"/>
                  <a:pt x="41792" y="18162"/>
                  <a:pt x="41516" y="183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6" name="Shape 2796"/>
        <p:cNvGrpSpPr/>
        <p:nvPr/>
      </p:nvGrpSpPr>
      <p:grpSpPr>
        <a:xfrm>
          <a:off x="0" y="0"/>
          <a:ext cx="0" cy="0"/>
          <a:chOff x="0" y="0"/>
          <a:chExt cx="0" cy="0"/>
        </a:xfrm>
      </p:grpSpPr>
      <p:sp>
        <p:nvSpPr>
          <p:cNvPr id="2797" name="Google Shape;2797;p71"/>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Did you like the resources on this template? Get them for free at our other websites: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Vectors</a:t>
            </a:r>
            <a:br>
              <a:rPr lang="en" sz="1300">
                <a:highlight>
                  <a:schemeClr val="lt2"/>
                </a:highlight>
              </a:rPr>
            </a:br>
            <a:endParaRPr sz="1300">
              <a:highlight>
                <a:schemeClr val="lt2"/>
              </a:highlight>
            </a:endParaRPr>
          </a:p>
          <a:p>
            <a:pPr indent="-304800" lvl="0" marL="457200" rtl="0" algn="l">
              <a:spcBef>
                <a:spcPts val="0"/>
              </a:spcBef>
              <a:spcAft>
                <a:spcPts val="0"/>
              </a:spcAft>
              <a:buSzPts val="1200"/>
              <a:buFont typeface="Anaheim"/>
              <a:buChar char="●"/>
            </a:pPr>
            <a:r>
              <a:rPr lang="en" sz="1200">
                <a:uFill>
                  <a:noFill/>
                </a:uFill>
                <a:hlinkClick r:id="rId3"/>
              </a:rPr>
              <a:t>Gradient summer background</a:t>
            </a:r>
            <a:endParaRPr sz="1200"/>
          </a:p>
          <a:p>
            <a:pPr indent="0" lvl="0" marL="457200" rtl="0" algn="l">
              <a:spcBef>
                <a:spcPts val="0"/>
              </a:spcBef>
              <a:spcAft>
                <a:spcPts val="0"/>
              </a:spcAft>
              <a:buNone/>
            </a:pPr>
            <a:r>
              <a:t/>
            </a:r>
            <a:endParaRPr sz="1200"/>
          </a:p>
          <a:p>
            <a:pPr indent="0" lvl="0" marL="0" rtl="0" algn="l">
              <a:spcBef>
                <a:spcPts val="0"/>
              </a:spcBef>
              <a:spcAft>
                <a:spcPts val="0"/>
              </a:spcAft>
              <a:buNone/>
            </a:pPr>
            <a:r>
              <a:rPr b="1" lang="en" sz="1300"/>
              <a:t>Photos</a:t>
            </a:r>
            <a:endParaRPr b="1" sz="1300"/>
          </a:p>
          <a:p>
            <a:pPr indent="0" lvl="0" marL="0" rtl="0" algn="l">
              <a:spcBef>
                <a:spcPts val="0"/>
              </a:spcBef>
              <a:spcAft>
                <a:spcPts val="0"/>
              </a:spcAft>
              <a:buNone/>
            </a:pPr>
            <a:r>
              <a:t/>
            </a:r>
            <a:endParaRPr sz="1300"/>
          </a:p>
          <a:p>
            <a:pPr indent="-304800" lvl="0" marL="457200" rtl="0" algn="l">
              <a:spcBef>
                <a:spcPts val="0"/>
              </a:spcBef>
              <a:spcAft>
                <a:spcPts val="0"/>
              </a:spcAft>
              <a:buSzPts val="1200"/>
              <a:buFont typeface="Anaheim"/>
              <a:buChar char="●"/>
            </a:pPr>
            <a:r>
              <a:rPr lang="en" sz="1200">
                <a:uFill>
                  <a:noFill/>
                </a:uFill>
                <a:hlinkClick r:id="rId4"/>
              </a:rPr>
              <a:t>Back view of woman doing yoga while watching the sunset</a:t>
            </a:r>
            <a:endParaRPr sz="1200"/>
          </a:p>
          <a:p>
            <a:pPr indent="-304800" lvl="0" marL="457200" rtl="0" algn="l">
              <a:spcBef>
                <a:spcPts val="0"/>
              </a:spcBef>
              <a:spcAft>
                <a:spcPts val="0"/>
              </a:spcAft>
              <a:buSzPts val="1200"/>
              <a:buChar char="●"/>
            </a:pPr>
            <a:r>
              <a:rPr lang="en" sz="1200">
                <a:uFill>
                  <a:noFill/>
                </a:uFill>
                <a:hlinkClick r:id="rId5"/>
              </a:rPr>
              <a:t>People silhouettes and the beach during sunset</a:t>
            </a:r>
            <a:endParaRPr sz="1200"/>
          </a:p>
          <a:p>
            <a:pPr indent="-304800" lvl="0" marL="457200" rtl="0" algn="l">
              <a:spcBef>
                <a:spcPts val="0"/>
              </a:spcBef>
              <a:spcAft>
                <a:spcPts val="0"/>
              </a:spcAft>
              <a:buSzPts val="1200"/>
              <a:buChar char="●"/>
            </a:pPr>
            <a:r>
              <a:rPr lang="en" sz="1200">
                <a:uFill>
                  <a:noFill/>
                </a:uFill>
                <a:hlinkClick r:id="rId6"/>
              </a:rPr>
              <a:t>Portrait of middle aged woman with headphones</a:t>
            </a:r>
            <a:endParaRPr sz="1200"/>
          </a:p>
          <a:p>
            <a:pPr indent="-304800" lvl="0" marL="457200" rtl="0" algn="l">
              <a:spcBef>
                <a:spcPts val="0"/>
              </a:spcBef>
              <a:spcAft>
                <a:spcPts val="0"/>
              </a:spcAft>
              <a:buSzPts val="1200"/>
              <a:buChar char="●"/>
            </a:pPr>
            <a:r>
              <a:rPr lang="en" sz="1200">
                <a:uFill>
                  <a:noFill/>
                </a:uFill>
                <a:hlinkClick r:id="rId7"/>
              </a:rPr>
              <a:t>Man sitting on car full shot</a:t>
            </a:r>
            <a:endParaRPr sz="1200"/>
          </a:p>
          <a:p>
            <a:pPr indent="-304800" lvl="0" marL="457200" rtl="0" algn="l">
              <a:spcBef>
                <a:spcPts val="0"/>
              </a:spcBef>
              <a:spcAft>
                <a:spcPts val="0"/>
              </a:spcAft>
              <a:buSzPts val="1200"/>
              <a:buChar char="●"/>
            </a:pPr>
            <a:r>
              <a:rPr lang="en" sz="1200">
                <a:uFill>
                  <a:noFill/>
                </a:uFill>
                <a:hlinkClick r:id="rId8"/>
              </a:rPr>
              <a:t>Front view african woman posing outside</a:t>
            </a:r>
            <a:endParaRPr sz="1200"/>
          </a:p>
          <a:p>
            <a:pPr indent="-304800" lvl="0" marL="457200" rtl="0" algn="l">
              <a:spcBef>
                <a:spcPts val="0"/>
              </a:spcBef>
              <a:spcAft>
                <a:spcPts val="0"/>
              </a:spcAft>
              <a:buSzPts val="1200"/>
              <a:buChar char="●"/>
            </a:pPr>
            <a:r>
              <a:rPr lang="en" sz="1200">
                <a:uFill>
                  <a:noFill/>
                </a:uFill>
                <a:hlinkClick r:id="rId9"/>
              </a:rPr>
              <a:t>Medium shot woman sitting on rock</a:t>
            </a:r>
            <a:endParaRPr sz="1200"/>
          </a:p>
          <a:p>
            <a:pPr indent="0" lvl="0" marL="0" rtl="0" algn="l">
              <a:spcBef>
                <a:spcPts val="0"/>
              </a:spcBef>
              <a:spcAft>
                <a:spcPts val="0"/>
              </a:spcAft>
              <a:buNone/>
            </a:pPr>
            <a:r>
              <a:t/>
            </a:r>
            <a:endParaRPr/>
          </a:p>
        </p:txBody>
      </p:sp>
      <p:sp>
        <p:nvSpPr>
          <p:cNvPr id="2798" name="Google Shape;2798;p71"/>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02" name="Shape 2802"/>
        <p:cNvGrpSpPr/>
        <p:nvPr/>
      </p:nvGrpSpPr>
      <p:grpSpPr>
        <a:xfrm>
          <a:off x="0" y="0"/>
          <a:ext cx="0" cy="0"/>
          <a:chOff x="0" y="0"/>
          <a:chExt cx="0" cy="0"/>
        </a:xfrm>
      </p:grpSpPr>
      <p:sp>
        <p:nvSpPr>
          <p:cNvPr id="2803" name="Google Shape;2803;p7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804" name="Google Shape;2804;p72"/>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7" name="Shape 1987"/>
        <p:cNvGrpSpPr/>
        <p:nvPr/>
      </p:nvGrpSpPr>
      <p:grpSpPr>
        <a:xfrm>
          <a:off x="0" y="0"/>
          <a:ext cx="0" cy="0"/>
          <a:chOff x="0" y="0"/>
          <a:chExt cx="0" cy="0"/>
        </a:xfrm>
      </p:grpSpPr>
      <p:sp>
        <p:nvSpPr>
          <p:cNvPr id="1988" name="Google Shape;1988;p37"/>
          <p:cNvSpPr txBox="1"/>
          <p:nvPr>
            <p:ph type="title"/>
          </p:nvPr>
        </p:nvSpPr>
        <p:spPr>
          <a:xfrm>
            <a:off x="1379150" y="2207975"/>
            <a:ext cx="63858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bout us</a:t>
            </a:r>
            <a:endParaRPr/>
          </a:p>
        </p:txBody>
      </p:sp>
      <p:sp>
        <p:nvSpPr>
          <p:cNvPr id="1989" name="Google Shape;1989;p37"/>
          <p:cNvSpPr txBox="1"/>
          <p:nvPr>
            <p:ph idx="1" type="subTitle"/>
          </p:nvPr>
        </p:nvSpPr>
        <p:spPr>
          <a:xfrm>
            <a:off x="2286000" y="3160149"/>
            <a:ext cx="4572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1990" name="Google Shape;1990;p37"/>
          <p:cNvSpPr txBox="1"/>
          <p:nvPr>
            <p:ph idx="2" type="title"/>
          </p:nvPr>
        </p:nvSpPr>
        <p:spPr>
          <a:xfrm>
            <a:off x="3657600" y="1110564"/>
            <a:ext cx="1828800" cy="109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1991" name="Google Shape;1991;p37"/>
          <p:cNvGrpSpPr/>
          <p:nvPr/>
        </p:nvGrpSpPr>
        <p:grpSpPr>
          <a:xfrm flipH="1">
            <a:off x="1590659" y="811183"/>
            <a:ext cx="2107955" cy="769817"/>
            <a:chOff x="4720759" y="1664483"/>
            <a:chExt cx="2107955" cy="769817"/>
          </a:xfrm>
        </p:grpSpPr>
        <p:sp>
          <p:nvSpPr>
            <p:cNvPr id="1992" name="Google Shape;1992;p37"/>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7"/>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7"/>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7"/>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7"/>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7"/>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7"/>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7"/>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7"/>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7"/>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7"/>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7"/>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7"/>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08" name="Shape 2808"/>
        <p:cNvGrpSpPr/>
        <p:nvPr/>
      </p:nvGrpSpPr>
      <p:grpSpPr>
        <a:xfrm>
          <a:off x="0" y="0"/>
          <a:ext cx="0" cy="0"/>
          <a:chOff x="0" y="0"/>
          <a:chExt cx="0" cy="0"/>
        </a:xfrm>
      </p:grpSpPr>
      <p:sp>
        <p:nvSpPr>
          <p:cNvPr id="2809" name="Google Shape;2809;p73"/>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810" name="Google Shape;2810;p7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14" name="Shape 2814"/>
        <p:cNvGrpSpPr/>
        <p:nvPr/>
      </p:nvGrpSpPr>
      <p:grpSpPr>
        <a:xfrm>
          <a:off x="0" y="0"/>
          <a:ext cx="0" cy="0"/>
          <a:chOff x="0" y="0"/>
          <a:chExt cx="0" cy="0"/>
        </a:xfrm>
      </p:grpSpPr>
      <p:sp>
        <p:nvSpPr>
          <p:cNvPr id="2815" name="Google Shape;2815;p74"/>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Fugaz One</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a:t>
            </a:r>
            <a:r>
              <a:rPr lang="en">
                <a:solidFill>
                  <a:schemeClr val="lt1"/>
                </a:solidFill>
                <a:uFill>
                  <a:noFill/>
                </a:uFill>
                <a:latin typeface="Arial"/>
                <a:ea typeface="Arial"/>
                <a:cs typeface="Arial"/>
                <a:sym typeface="Arial"/>
                <a:hlinkClick r:id="rId4">
                  <a:extLst>
                    <a:ext uri="{A12FA001-AC4F-418D-AE19-62706E023703}">
                      <ahyp:hlinkClr val="tx"/>
                    </a:ext>
                  </a:extLst>
                </a:hlinkClick>
              </a:rPr>
              <a:t>Fugaz+One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Actor</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5">
                  <a:extLst>
                    <a:ext uri="{A12FA001-AC4F-418D-AE19-62706E023703}">
                      <ahyp:hlinkClr val="tx"/>
                    </a:ext>
                  </a:extLst>
                </a:hlinkClick>
              </a:rPr>
              <a:t>https://fonts.google.com/specimen/Actor</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2816" name="Google Shape;2816;p7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2817" name="Google Shape;2817;p74"/>
          <p:cNvSpPr/>
          <p:nvPr/>
        </p:nvSpPr>
        <p:spPr>
          <a:xfrm>
            <a:off x="2052650" y="2988225"/>
            <a:ext cx="791400" cy="754200"/>
          </a:xfrm>
          <a:prstGeom prst="roundRect">
            <a:avLst>
              <a:gd fmla="val 16667" name="adj"/>
            </a:avLst>
          </a:prstGeom>
          <a:solidFill>
            <a:srgbClr val="3618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4"/>
          <p:cNvSpPr/>
          <p:nvPr/>
        </p:nvSpPr>
        <p:spPr>
          <a:xfrm>
            <a:off x="3114470"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4"/>
          <p:cNvSpPr/>
          <p:nvPr/>
        </p:nvSpPr>
        <p:spPr>
          <a:xfrm>
            <a:off x="4176289" y="2988225"/>
            <a:ext cx="791400" cy="754200"/>
          </a:xfrm>
          <a:prstGeom prst="roundRect">
            <a:avLst>
              <a:gd fmla="val 16667" name="adj"/>
            </a:avLst>
          </a:prstGeom>
          <a:solidFill>
            <a:srgbClr val="6D475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4"/>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#361829</a:t>
            </a:r>
            <a:endParaRPr sz="1000">
              <a:solidFill>
                <a:srgbClr val="FFFFFF"/>
              </a:solidFill>
            </a:endParaRPr>
          </a:p>
        </p:txBody>
      </p:sp>
      <p:sp>
        <p:nvSpPr>
          <p:cNvPr id="2821" name="Google Shape;2821;p74"/>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61829"/>
                </a:solidFill>
              </a:rPr>
              <a:t>#ffffff</a:t>
            </a:r>
            <a:endParaRPr sz="1000">
              <a:solidFill>
                <a:srgbClr val="361829"/>
              </a:solidFill>
            </a:endParaRPr>
          </a:p>
        </p:txBody>
      </p:sp>
      <p:sp>
        <p:nvSpPr>
          <p:cNvPr id="2822" name="Google Shape;2822;p74"/>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#6d475a</a:t>
            </a:r>
            <a:endParaRPr sz="1000">
              <a:solidFill>
                <a:srgbClr val="FFFFFF"/>
              </a:solidFill>
            </a:endParaRPr>
          </a:p>
        </p:txBody>
      </p:sp>
      <p:sp>
        <p:nvSpPr>
          <p:cNvPr id="2823" name="Google Shape;2823;p74"/>
          <p:cNvSpPr/>
          <p:nvPr/>
        </p:nvSpPr>
        <p:spPr>
          <a:xfrm>
            <a:off x="5238125" y="2988225"/>
            <a:ext cx="791400" cy="754200"/>
          </a:xfrm>
          <a:prstGeom prst="roundRect">
            <a:avLst>
              <a:gd fmla="val 16667" name="adj"/>
            </a:avLst>
          </a:prstGeom>
          <a:solidFill>
            <a:srgbClr val="965C5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4"/>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#965c5f</a:t>
            </a:r>
            <a:endParaRPr sz="1000">
              <a:solidFill>
                <a:srgbClr val="FFFFFF"/>
              </a:solidFill>
            </a:endParaRPr>
          </a:p>
        </p:txBody>
      </p:sp>
      <p:sp>
        <p:nvSpPr>
          <p:cNvPr id="2825" name="Google Shape;2825;p74"/>
          <p:cNvSpPr/>
          <p:nvPr/>
        </p:nvSpPr>
        <p:spPr>
          <a:xfrm>
            <a:off x="2583563" y="3919325"/>
            <a:ext cx="791400" cy="754200"/>
          </a:xfrm>
          <a:prstGeom prst="roundRect">
            <a:avLst>
              <a:gd fmla="val 16667" name="adj"/>
            </a:avLst>
          </a:prstGeom>
          <a:solidFill>
            <a:srgbClr val="C3AC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4"/>
          <p:cNvSpPr/>
          <p:nvPr/>
        </p:nvSpPr>
        <p:spPr>
          <a:xfrm>
            <a:off x="3645382" y="3919325"/>
            <a:ext cx="791400" cy="754200"/>
          </a:xfrm>
          <a:prstGeom prst="roundRect">
            <a:avLst>
              <a:gd fmla="val 16667" name="adj"/>
            </a:avLst>
          </a:prstGeom>
          <a:solidFill>
            <a:srgbClr val="E96B2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4"/>
          <p:cNvSpPr/>
          <p:nvPr/>
        </p:nvSpPr>
        <p:spPr>
          <a:xfrm>
            <a:off x="4707202" y="3919325"/>
            <a:ext cx="791400" cy="754200"/>
          </a:xfrm>
          <a:prstGeom prst="roundRect">
            <a:avLst>
              <a:gd fmla="val 16667" name="adj"/>
            </a:avLst>
          </a:prstGeom>
          <a:solidFill>
            <a:srgbClr val="E9952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4"/>
          <p:cNvSpPr txBox="1"/>
          <p:nvPr/>
        </p:nvSpPr>
        <p:spPr>
          <a:xfrm>
            <a:off x="25835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#c3acb2</a:t>
            </a:r>
            <a:endParaRPr sz="1000">
              <a:solidFill>
                <a:srgbClr val="FFFFFF"/>
              </a:solidFill>
            </a:endParaRPr>
          </a:p>
        </p:txBody>
      </p:sp>
      <p:sp>
        <p:nvSpPr>
          <p:cNvPr id="2829" name="Google Shape;2829;p74"/>
          <p:cNvSpPr txBox="1"/>
          <p:nvPr/>
        </p:nvSpPr>
        <p:spPr>
          <a:xfrm>
            <a:off x="36453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#e96b2b</a:t>
            </a:r>
            <a:endParaRPr sz="1000">
              <a:solidFill>
                <a:srgbClr val="FFFFFF"/>
              </a:solidFill>
            </a:endParaRPr>
          </a:p>
        </p:txBody>
      </p:sp>
      <p:sp>
        <p:nvSpPr>
          <p:cNvPr id="2830" name="Google Shape;2830;p74"/>
          <p:cNvSpPr txBox="1"/>
          <p:nvPr/>
        </p:nvSpPr>
        <p:spPr>
          <a:xfrm>
            <a:off x="47072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#e9952b</a:t>
            </a:r>
            <a:endParaRPr sz="1000">
              <a:solidFill>
                <a:srgbClr val="FFFFFF"/>
              </a:solidFill>
            </a:endParaRPr>
          </a:p>
        </p:txBody>
      </p:sp>
      <p:sp>
        <p:nvSpPr>
          <p:cNvPr id="2831" name="Google Shape;2831;p74"/>
          <p:cNvSpPr/>
          <p:nvPr/>
        </p:nvSpPr>
        <p:spPr>
          <a:xfrm>
            <a:off x="5769038" y="3919325"/>
            <a:ext cx="791400" cy="754200"/>
          </a:xfrm>
          <a:prstGeom prst="roundRect">
            <a:avLst>
              <a:gd fmla="val 16667" name="adj"/>
            </a:avLst>
          </a:prstGeom>
          <a:solidFill>
            <a:srgbClr val="E9C32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4"/>
          <p:cNvSpPr txBox="1"/>
          <p:nvPr/>
        </p:nvSpPr>
        <p:spPr>
          <a:xfrm>
            <a:off x="576903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#e9c32b</a:t>
            </a:r>
            <a:endParaRPr sz="1000">
              <a:solidFill>
                <a:srgbClr val="FFFFFF"/>
              </a:solidFill>
            </a:endParaRPr>
          </a:p>
        </p:txBody>
      </p:sp>
      <p:sp>
        <p:nvSpPr>
          <p:cNvPr id="2833" name="Google Shape;2833;p74"/>
          <p:cNvSpPr/>
          <p:nvPr/>
        </p:nvSpPr>
        <p:spPr>
          <a:xfrm>
            <a:off x="6299950" y="2988225"/>
            <a:ext cx="791400" cy="754200"/>
          </a:xfrm>
          <a:prstGeom prst="roundRect">
            <a:avLst>
              <a:gd fmla="val 16667" name="adj"/>
            </a:avLst>
          </a:prstGeom>
          <a:solidFill>
            <a:srgbClr val="E3847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4"/>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#e3847a</a:t>
            </a:r>
            <a:endParaRPr sz="10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38" name="Shape 2838"/>
        <p:cNvGrpSpPr/>
        <p:nvPr/>
      </p:nvGrpSpPr>
      <p:grpSpPr>
        <a:xfrm>
          <a:off x="0" y="0"/>
          <a:ext cx="0" cy="0"/>
          <a:chOff x="0" y="0"/>
          <a:chExt cx="0" cy="0"/>
        </a:xfrm>
      </p:grpSpPr>
      <p:sp>
        <p:nvSpPr>
          <p:cNvPr id="2839" name="Google Shape;2839;p75"/>
          <p:cNvSpPr txBox="1"/>
          <p:nvPr/>
        </p:nvSpPr>
        <p:spPr>
          <a:xfrm>
            <a:off x="881850" y="1188000"/>
            <a:ext cx="73878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840" name="Google Shape;2840;p7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841" name="Google Shape;2841;p7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842" name="Google Shape;2842;p7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843" name="Google Shape;2843;p7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844" name="Google Shape;2844;p7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845" name="Google Shape;2845;p7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846" name="Google Shape;2846;p7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847" name="Google Shape;2847;p7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848" name="Google Shape;2848;p7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849" name="Google Shape;2849;p7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850" name="Google Shape;2850;p7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54" name="Shape 2854"/>
        <p:cNvGrpSpPr/>
        <p:nvPr/>
      </p:nvGrpSpPr>
      <p:grpSpPr>
        <a:xfrm>
          <a:off x="0" y="0"/>
          <a:ext cx="0" cy="0"/>
          <a:chOff x="0" y="0"/>
          <a:chExt cx="0" cy="0"/>
        </a:xfrm>
      </p:grpSpPr>
      <p:sp>
        <p:nvSpPr>
          <p:cNvPr id="2855" name="Google Shape;2855;p76"/>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856" name="Google Shape;2856;p76"/>
          <p:cNvGrpSpPr/>
          <p:nvPr/>
        </p:nvGrpSpPr>
        <p:grpSpPr>
          <a:xfrm>
            <a:off x="5117640" y="3085736"/>
            <a:ext cx="474294" cy="551291"/>
            <a:chOff x="4727025" y="1332775"/>
            <a:chExt cx="59900" cy="69625"/>
          </a:xfrm>
        </p:grpSpPr>
        <p:sp>
          <p:nvSpPr>
            <p:cNvPr id="2857" name="Google Shape;2857;p7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9" name="Google Shape;2859;p76"/>
          <p:cNvGrpSpPr/>
          <p:nvPr/>
        </p:nvGrpSpPr>
        <p:grpSpPr>
          <a:xfrm>
            <a:off x="5731296" y="2314340"/>
            <a:ext cx="555653" cy="557031"/>
            <a:chOff x="4820425" y="1329900"/>
            <a:chExt cx="70175" cy="70350"/>
          </a:xfrm>
        </p:grpSpPr>
        <p:sp>
          <p:nvSpPr>
            <p:cNvPr id="2860" name="Google Shape;2860;p7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76"/>
          <p:cNvGrpSpPr/>
          <p:nvPr/>
        </p:nvGrpSpPr>
        <p:grpSpPr>
          <a:xfrm>
            <a:off x="6357664" y="2318845"/>
            <a:ext cx="582574" cy="533871"/>
            <a:chOff x="4903200" y="1331525"/>
            <a:chExt cx="73575" cy="67425"/>
          </a:xfrm>
        </p:grpSpPr>
        <p:sp>
          <p:nvSpPr>
            <p:cNvPr id="2865" name="Google Shape;2865;p7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7" name="Google Shape;2867;p76"/>
          <p:cNvGrpSpPr/>
          <p:nvPr/>
        </p:nvGrpSpPr>
        <p:grpSpPr>
          <a:xfrm>
            <a:off x="5717142" y="3078709"/>
            <a:ext cx="583960" cy="565345"/>
            <a:chOff x="4815575" y="1416800"/>
            <a:chExt cx="73750" cy="71400"/>
          </a:xfrm>
        </p:grpSpPr>
        <p:sp>
          <p:nvSpPr>
            <p:cNvPr id="2868" name="Google Shape;2868;p7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1" name="Google Shape;2871;p76"/>
          <p:cNvGrpSpPr/>
          <p:nvPr/>
        </p:nvGrpSpPr>
        <p:grpSpPr>
          <a:xfrm>
            <a:off x="6351924" y="3108896"/>
            <a:ext cx="589898" cy="504970"/>
            <a:chOff x="4902475" y="1418875"/>
            <a:chExt cx="74500" cy="63775"/>
          </a:xfrm>
        </p:grpSpPr>
        <p:sp>
          <p:nvSpPr>
            <p:cNvPr id="2872" name="Google Shape;2872;p7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4" name="Google Shape;2874;p76"/>
          <p:cNvGrpSpPr/>
          <p:nvPr/>
        </p:nvGrpSpPr>
        <p:grpSpPr>
          <a:xfrm>
            <a:off x="5727139" y="3826000"/>
            <a:ext cx="563967" cy="567127"/>
            <a:chOff x="4818100" y="1507675"/>
            <a:chExt cx="71225" cy="71625"/>
          </a:xfrm>
        </p:grpSpPr>
        <p:sp>
          <p:nvSpPr>
            <p:cNvPr id="2875" name="Google Shape;2875;p7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9" name="Google Shape;2879;p76"/>
          <p:cNvGrpSpPr/>
          <p:nvPr/>
        </p:nvGrpSpPr>
        <p:grpSpPr>
          <a:xfrm>
            <a:off x="5040636" y="3829461"/>
            <a:ext cx="628301" cy="588505"/>
            <a:chOff x="4721450" y="1509475"/>
            <a:chExt cx="79350" cy="74325"/>
          </a:xfrm>
        </p:grpSpPr>
        <p:sp>
          <p:nvSpPr>
            <p:cNvPr id="2880" name="Google Shape;2880;p7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76"/>
          <p:cNvGrpSpPr/>
          <p:nvPr/>
        </p:nvGrpSpPr>
        <p:grpSpPr>
          <a:xfrm>
            <a:off x="6386170" y="3814027"/>
            <a:ext cx="557038" cy="562772"/>
            <a:chOff x="4906800" y="1507500"/>
            <a:chExt cx="70350" cy="71075"/>
          </a:xfrm>
        </p:grpSpPr>
        <p:sp>
          <p:nvSpPr>
            <p:cNvPr id="2885" name="Google Shape;2885;p7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0" name="Google Shape;2890;p76"/>
          <p:cNvGrpSpPr/>
          <p:nvPr/>
        </p:nvGrpSpPr>
        <p:grpSpPr>
          <a:xfrm>
            <a:off x="4423778" y="2340963"/>
            <a:ext cx="517934" cy="517934"/>
            <a:chOff x="3736598" y="2170606"/>
            <a:chExt cx="404889" cy="404889"/>
          </a:xfrm>
        </p:grpSpPr>
        <p:sp>
          <p:nvSpPr>
            <p:cNvPr id="2891" name="Google Shape;2891;p7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76"/>
          <p:cNvGrpSpPr/>
          <p:nvPr/>
        </p:nvGrpSpPr>
        <p:grpSpPr>
          <a:xfrm>
            <a:off x="3690839" y="2341061"/>
            <a:ext cx="586986" cy="517740"/>
            <a:chOff x="3161917" y="2170682"/>
            <a:chExt cx="458870" cy="404737"/>
          </a:xfrm>
        </p:grpSpPr>
        <p:sp>
          <p:nvSpPr>
            <p:cNvPr id="2896" name="Google Shape;2896;p7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76"/>
          <p:cNvGrpSpPr/>
          <p:nvPr/>
        </p:nvGrpSpPr>
        <p:grpSpPr>
          <a:xfrm>
            <a:off x="3713860" y="3102400"/>
            <a:ext cx="540943" cy="517963"/>
            <a:chOff x="3179914" y="2889488"/>
            <a:chExt cx="422876" cy="404911"/>
          </a:xfrm>
        </p:grpSpPr>
        <p:sp>
          <p:nvSpPr>
            <p:cNvPr id="2900" name="Google Shape;2900;p7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6" name="Google Shape;2906;p76"/>
          <p:cNvGrpSpPr/>
          <p:nvPr/>
        </p:nvGrpSpPr>
        <p:grpSpPr>
          <a:xfrm>
            <a:off x="4414654" y="3102358"/>
            <a:ext cx="536180" cy="518047"/>
            <a:chOff x="3729467" y="2889422"/>
            <a:chExt cx="419153" cy="404977"/>
          </a:xfrm>
        </p:grpSpPr>
        <p:sp>
          <p:nvSpPr>
            <p:cNvPr id="2907" name="Google Shape;2907;p7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76"/>
          <p:cNvGrpSpPr/>
          <p:nvPr/>
        </p:nvGrpSpPr>
        <p:grpSpPr>
          <a:xfrm>
            <a:off x="1951688" y="3445787"/>
            <a:ext cx="965351" cy="134611"/>
            <a:chOff x="4411970" y="2962952"/>
            <a:chExt cx="706544" cy="104212"/>
          </a:xfrm>
        </p:grpSpPr>
        <p:sp>
          <p:nvSpPr>
            <p:cNvPr id="2915" name="Google Shape;2915;p7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9" name="Google Shape;2919;p76"/>
          <p:cNvGrpSpPr/>
          <p:nvPr/>
        </p:nvGrpSpPr>
        <p:grpSpPr>
          <a:xfrm>
            <a:off x="1951688" y="3041077"/>
            <a:ext cx="960158" cy="289172"/>
            <a:chOff x="4411970" y="2726085"/>
            <a:chExt cx="643107" cy="193659"/>
          </a:xfrm>
        </p:grpSpPr>
        <p:sp>
          <p:nvSpPr>
            <p:cNvPr id="2920" name="Google Shape;2920;p7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3" name="Google Shape;2923;p76"/>
          <p:cNvGrpSpPr/>
          <p:nvPr/>
        </p:nvGrpSpPr>
        <p:grpSpPr>
          <a:xfrm>
            <a:off x="960185" y="3295400"/>
            <a:ext cx="811503" cy="252584"/>
            <a:chOff x="4411970" y="4340222"/>
            <a:chExt cx="779467" cy="242683"/>
          </a:xfrm>
        </p:grpSpPr>
        <p:sp>
          <p:nvSpPr>
            <p:cNvPr id="2924" name="Google Shape;2924;p7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7" name="Google Shape;2927;p76"/>
          <p:cNvGrpSpPr/>
          <p:nvPr/>
        </p:nvGrpSpPr>
        <p:grpSpPr>
          <a:xfrm>
            <a:off x="1951688" y="2709308"/>
            <a:ext cx="965160" cy="216230"/>
            <a:chOff x="4411970" y="2468674"/>
            <a:chExt cx="747317" cy="167425"/>
          </a:xfrm>
        </p:grpSpPr>
        <p:sp>
          <p:nvSpPr>
            <p:cNvPr id="2928" name="Google Shape;2928;p7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0" name="Google Shape;2930;p76"/>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1" name="Google Shape;2931;p76"/>
          <p:cNvGrpSpPr/>
          <p:nvPr/>
        </p:nvGrpSpPr>
        <p:grpSpPr>
          <a:xfrm>
            <a:off x="959254" y="2334687"/>
            <a:ext cx="1959041" cy="208784"/>
            <a:chOff x="6336019" y="3733725"/>
            <a:chExt cx="2566206" cy="351310"/>
          </a:xfrm>
        </p:grpSpPr>
        <p:sp>
          <p:nvSpPr>
            <p:cNvPr id="2932" name="Google Shape;2932;p7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76"/>
          <p:cNvGrpSpPr/>
          <p:nvPr/>
        </p:nvGrpSpPr>
        <p:grpSpPr>
          <a:xfrm>
            <a:off x="1951688" y="3950602"/>
            <a:ext cx="946551" cy="153200"/>
            <a:chOff x="4404545" y="3301592"/>
            <a:chExt cx="782403" cy="129272"/>
          </a:xfrm>
        </p:grpSpPr>
        <p:sp>
          <p:nvSpPr>
            <p:cNvPr id="2937" name="Google Shape;2937;p7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76"/>
          <p:cNvGrpSpPr/>
          <p:nvPr/>
        </p:nvGrpSpPr>
        <p:grpSpPr>
          <a:xfrm>
            <a:off x="1951688" y="3695937"/>
            <a:ext cx="962257" cy="139127"/>
            <a:chOff x="4411970" y="3131459"/>
            <a:chExt cx="710520" cy="117397"/>
          </a:xfrm>
        </p:grpSpPr>
        <p:sp>
          <p:nvSpPr>
            <p:cNvPr id="2940" name="Google Shape;2940;p7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942" name="Google Shape;2942;p76"/>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3" name="Google Shape;2943;p76"/>
          <p:cNvGrpSpPr/>
          <p:nvPr/>
        </p:nvGrpSpPr>
        <p:grpSpPr>
          <a:xfrm>
            <a:off x="951833" y="3621603"/>
            <a:ext cx="823838" cy="458988"/>
            <a:chOff x="4411970" y="1801825"/>
            <a:chExt cx="734586" cy="409262"/>
          </a:xfrm>
        </p:grpSpPr>
        <p:sp>
          <p:nvSpPr>
            <p:cNvPr id="2944" name="Google Shape;2944;p7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76"/>
          <p:cNvGrpSpPr/>
          <p:nvPr/>
        </p:nvGrpSpPr>
        <p:grpSpPr>
          <a:xfrm>
            <a:off x="3056804" y="2339173"/>
            <a:ext cx="521514" cy="521514"/>
            <a:chOff x="5681300" y="2527788"/>
            <a:chExt cx="805800" cy="805800"/>
          </a:xfrm>
        </p:grpSpPr>
        <p:sp>
          <p:nvSpPr>
            <p:cNvPr id="2947" name="Google Shape;2947;p7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76"/>
          <p:cNvGrpSpPr/>
          <p:nvPr/>
        </p:nvGrpSpPr>
        <p:grpSpPr>
          <a:xfrm>
            <a:off x="3051044" y="3094865"/>
            <a:ext cx="533033" cy="533033"/>
            <a:chOff x="4049800" y="640400"/>
            <a:chExt cx="858900" cy="858900"/>
          </a:xfrm>
        </p:grpSpPr>
        <p:sp>
          <p:nvSpPr>
            <p:cNvPr id="2950" name="Google Shape;2950;p7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76"/>
          <p:cNvGrpSpPr/>
          <p:nvPr/>
        </p:nvGrpSpPr>
        <p:grpSpPr>
          <a:xfrm>
            <a:off x="2976527" y="3772543"/>
            <a:ext cx="682068" cy="682068"/>
            <a:chOff x="5080188" y="927900"/>
            <a:chExt cx="961200" cy="961200"/>
          </a:xfrm>
        </p:grpSpPr>
        <p:sp>
          <p:nvSpPr>
            <p:cNvPr id="2953" name="Google Shape;2953;p7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76"/>
          <p:cNvGrpSpPr/>
          <p:nvPr/>
        </p:nvGrpSpPr>
        <p:grpSpPr>
          <a:xfrm>
            <a:off x="4440026" y="3869234"/>
            <a:ext cx="505650" cy="504006"/>
            <a:chOff x="6039282" y="1042577"/>
            <a:chExt cx="734315" cy="731929"/>
          </a:xfrm>
        </p:grpSpPr>
        <p:sp>
          <p:nvSpPr>
            <p:cNvPr id="2962" name="Google Shape;2962;p7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3" name="Google Shape;2983;p76"/>
          <p:cNvGrpSpPr/>
          <p:nvPr/>
        </p:nvGrpSpPr>
        <p:grpSpPr>
          <a:xfrm>
            <a:off x="5052628" y="2298862"/>
            <a:ext cx="567744" cy="602136"/>
            <a:chOff x="1825800" y="1651625"/>
            <a:chExt cx="539989" cy="571775"/>
          </a:xfrm>
        </p:grpSpPr>
        <p:sp>
          <p:nvSpPr>
            <p:cNvPr id="2984" name="Google Shape;2984;p7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8" name="Google Shape;2988;p76"/>
          <p:cNvGrpSpPr/>
          <p:nvPr/>
        </p:nvGrpSpPr>
        <p:grpSpPr>
          <a:xfrm>
            <a:off x="3727557" y="3855579"/>
            <a:ext cx="508123" cy="507955"/>
            <a:chOff x="1897577" y="2802432"/>
            <a:chExt cx="492176" cy="492014"/>
          </a:xfrm>
        </p:grpSpPr>
        <p:sp>
          <p:nvSpPr>
            <p:cNvPr id="2989" name="Google Shape;2989;p7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76"/>
          <p:cNvGrpSpPr/>
          <p:nvPr/>
        </p:nvGrpSpPr>
        <p:grpSpPr>
          <a:xfrm>
            <a:off x="959087" y="4169123"/>
            <a:ext cx="809227" cy="200842"/>
            <a:chOff x="2013045" y="4813233"/>
            <a:chExt cx="921986" cy="228854"/>
          </a:xfrm>
        </p:grpSpPr>
        <p:sp>
          <p:nvSpPr>
            <p:cNvPr id="3002" name="Google Shape;3002;p7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4" name="Google Shape;3004;p76"/>
          <p:cNvGrpSpPr/>
          <p:nvPr/>
        </p:nvGrpSpPr>
        <p:grpSpPr>
          <a:xfrm>
            <a:off x="967547" y="2656004"/>
            <a:ext cx="792421" cy="269941"/>
            <a:chOff x="1046767" y="4756633"/>
            <a:chExt cx="859646" cy="292841"/>
          </a:xfrm>
        </p:grpSpPr>
        <p:sp>
          <p:nvSpPr>
            <p:cNvPr id="3005" name="Google Shape;3005;p7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8" name="Google Shape;3008;p76"/>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6"/>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6"/>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6"/>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2" name="Google Shape;3012;p76"/>
          <p:cNvGrpSpPr/>
          <p:nvPr/>
        </p:nvGrpSpPr>
        <p:grpSpPr>
          <a:xfrm>
            <a:off x="7103403" y="2550562"/>
            <a:ext cx="166473" cy="141497"/>
            <a:chOff x="4660325" y="1866850"/>
            <a:chExt cx="68350" cy="58100"/>
          </a:xfrm>
        </p:grpSpPr>
        <p:sp>
          <p:nvSpPr>
            <p:cNvPr id="3013" name="Google Shape;3013;p7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76"/>
          <p:cNvGrpSpPr/>
          <p:nvPr/>
        </p:nvGrpSpPr>
        <p:grpSpPr>
          <a:xfrm>
            <a:off x="7412747" y="2576286"/>
            <a:ext cx="162515" cy="90049"/>
            <a:chOff x="4791775" y="1877500"/>
            <a:chExt cx="66725" cy="36975"/>
          </a:xfrm>
        </p:grpSpPr>
        <p:sp>
          <p:nvSpPr>
            <p:cNvPr id="3016" name="Google Shape;3016;p7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76"/>
          <p:cNvGrpSpPr/>
          <p:nvPr/>
        </p:nvGrpSpPr>
        <p:grpSpPr>
          <a:xfrm>
            <a:off x="7734460" y="2576286"/>
            <a:ext cx="144979" cy="90049"/>
            <a:chOff x="4923925" y="1877500"/>
            <a:chExt cx="59525" cy="36975"/>
          </a:xfrm>
        </p:grpSpPr>
        <p:sp>
          <p:nvSpPr>
            <p:cNvPr id="3019" name="Google Shape;3019;p7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1" name="Google Shape;3021;p76"/>
          <p:cNvGrpSpPr/>
          <p:nvPr/>
        </p:nvGrpSpPr>
        <p:grpSpPr>
          <a:xfrm>
            <a:off x="8028952" y="2558477"/>
            <a:ext cx="141447" cy="125667"/>
            <a:chOff x="5058450" y="1870100"/>
            <a:chExt cx="58075" cy="51600"/>
          </a:xfrm>
        </p:grpSpPr>
        <p:sp>
          <p:nvSpPr>
            <p:cNvPr id="3022" name="Google Shape;3022;p7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4" name="Google Shape;3024;p76"/>
          <p:cNvGrpSpPr/>
          <p:nvPr/>
        </p:nvGrpSpPr>
        <p:grpSpPr>
          <a:xfrm>
            <a:off x="7443466" y="2980885"/>
            <a:ext cx="101077" cy="107645"/>
            <a:chOff x="4811425" y="2065025"/>
            <a:chExt cx="41500" cy="44200"/>
          </a:xfrm>
        </p:grpSpPr>
        <p:sp>
          <p:nvSpPr>
            <p:cNvPr id="3025" name="Google Shape;3025;p7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7" name="Google Shape;3027;p76"/>
          <p:cNvGrpSpPr/>
          <p:nvPr/>
        </p:nvGrpSpPr>
        <p:grpSpPr>
          <a:xfrm>
            <a:off x="7735904" y="2981098"/>
            <a:ext cx="120867" cy="107218"/>
            <a:chOff x="4929875" y="2065025"/>
            <a:chExt cx="49625" cy="44025"/>
          </a:xfrm>
        </p:grpSpPr>
        <p:sp>
          <p:nvSpPr>
            <p:cNvPr id="3028" name="Google Shape;3028;p7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0" name="Google Shape;3030;p76"/>
          <p:cNvGrpSpPr/>
          <p:nvPr/>
        </p:nvGrpSpPr>
        <p:grpSpPr>
          <a:xfrm>
            <a:off x="8064572" y="2984112"/>
            <a:ext cx="70206" cy="101191"/>
            <a:chOff x="5083925" y="2066350"/>
            <a:chExt cx="28825" cy="41550"/>
          </a:xfrm>
        </p:grpSpPr>
        <p:sp>
          <p:nvSpPr>
            <p:cNvPr id="3031" name="Google Shape;3031;p7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3" name="Google Shape;3033;p76"/>
          <p:cNvGrpSpPr/>
          <p:nvPr/>
        </p:nvGrpSpPr>
        <p:grpSpPr>
          <a:xfrm>
            <a:off x="7096126" y="2999759"/>
            <a:ext cx="181026" cy="69896"/>
            <a:chOff x="4659775" y="2072775"/>
            <a:chExt cx="74325" cy="28700"/>
          </a:xfrm>
        </p:grpSpPr>
        <p:sp>
          <p:nvSpPr>
            <p:cNvPr id="3034" name="Google Shape;3034;p7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7" name="Google Shape;3037;p76"/>
          <p:cNvGrpSpPr/>
          <p:nvPr/>
        </p:nvGrpSpPr>
        <p:grpSpPr>
          <a:xfrm>
            <a:off x="8015982" y="2790324"/>
            <a:ext cx="167387" cy="89197"/>
            <a:chOff x="4662475" y="1976500"/>
            <a:chExt cx="68725" cy="36625"/>
          </a:xfrm>
        </p:grpSpPr>
        <p:sp>
          <p:nvSpPr>
            <p:cNvPr id="3038" name="Google Shape;3038;p7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1" name="Google Shape;3041;p76"/>
          <p:cNvGrpSpPr/>
          <p:nvPr/>
        </p:nvGrpSpPr>
        <p:grpSpPr>
          <a:xfrm>
            <a:off x="7712887" y="2793764"/>
            <a:ext cx="166899" cy="82317"/>
            <a:chOff x="4920150" y="1977875"/>
            <a:chExt cx="68525" cy="33800"/>
          </a:xfrm>
        </p:grpSpPr>
        <p:sp>
          <p:nvSpPr>
            <p:cNvPr id="3042" name="Google Shape;3042;p7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5" name="Google Shape;3045;p76"/>
          <p:cNvGrpSpPr/>
          <p:nvPr/>
        </p:nvGrpSpPr>
        <p:grpSpPr>
          <a:xfrm>
            <a:off x="7124044" y="3197682"/>
            <a:ext cx="125190" cy="127859"/>
            <a:chOff x="4676550" y="2160575"/>
            <a:chExt cx="51400" cy="52500"/>
          </a:xfrm>
        </p:grpSpPr>
        <p:sp>
          <p:nvSpPr>
            <p:cNvPr id="3046" name="Google Shape;3046;p7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9" name="Google Shape;3049;p76"/>
          <p:cNvGrpSpPr/>
          <p:nvPr/>
        </p:nvGrpSpPr>
        <p:grpSpPr>
          <a:xfrm>
            <a:off x="7421302" y="3204714"/>
            <a:ext cx="145405" cy="113794"/>
            <a:chOff x="4768325" y="2163475"/>
            <a:chExt cx="59700" cy="46725"/>
          </a:xfrm>
        </p:grpSpPr>
        <p:sp>
          <p:nvSpPr>
            <p:cNvPr id="3050" name="Google Shape;3050;p7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2" name="Google Shape;3052;p76"/>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6"/>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6"/>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6"/>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6"/>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6"/>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8" name="Google Shape;3058;p76"/>
          <p:cNvGrpSpPr/>
          <p:nvPr/>
        </p:nvGrpSpPr>
        <p:grpSpPr>
          <a:xfrm>
            <a:off x="7437621" y="3459808"/>
            <a:ext cx="112768" cy="106853"/>
            <a:chOff x="4768575" y="2253950"/>
            <a:chExt cx="46300" cy="43875"/>
          </a:xfrm>
        </p:grpSpPr>
        <p:sp>
          <p:nvSpPr>
            <p:cNvPr id="3059" name="Google Shape;3059;p7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1" name="Google Shape;3061;p76"/>
          <p:cNvGrpSpPr/>
          <p:nvPr/>
        </p:nvGrpSpPr>
        <p:grpSpPr>
          <a:xfrm>
            <a:off x="7737243" y="3948834"/>
            <a:ext cx="118187" cy="146246"/>
            <a:chOff x="4960900" y="2433225"/>
            <a:chExt cx="48525" cy="60050"/>
          </a:xfrm>
        </p:grpSpPr>
        <p:sp>
          <p:nvSpPr>
            <p:cNvPr id="3062" name="Google Shape;3062;p7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76"/>
          <p:cNvGrpSpPr/>
          <p:nvPr/>
        </p:nvGrpSpPr>
        <p:grpSpPr>
          <a:xfrm>
            <a:off x="7425808" y="4212895"/>
            <a:ext cx="136394" cy="143810"/>
            <a:chOff x="4854075" y="2527625"/>
            <a:chExt cx="56000" cy="59050"/>
          </a:xfrm>
        </p:grpSpPr>
        <p:sp>
          <p:nvSpPr>
            <p:cNvPr id="3065" name="Google Shape;3065;p7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7" name="Google Shape;3067;p76"/>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6"/>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6"/>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0" name="Google Shape;3070;p76"/>
          <p:cNvGrpSpPr/>
          <p:nvPr/>
        </p:nvGrpSpPr>
        <p:grpSpPr>
          <a:xfrm>
            <a:off x="8050020" y="3676639"/>
            <a:ext cx="99312" cy="160797"/>
            <a:chOff x="5059700" y="2334775"/>
            <a:chExt cx="40775" cy="66025"/>
          </a:xfrm>
        </p:grpSpPr>
        <p:sp>
          <p:nvSpPr>
            <p:cNvPr id="3071" name="Google Shape;3071;p7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0" name="Google Shape;3080;p76"/>
          <p:cNvGrpSpPr/>
          <p:nvPr/>
        </p:nvGrpSpPr>
        <p:grpSpPr>
          <a:xfrm>
            <a:off x="8007184" y="3941771"/>
            <a:ext cx="184984" cy="160371"/>
            <a:chOff x="5037700" y="2430325"/>
            <a:chExt cx="75950" cy="65850"/>
          </a:xfrm>
        </p:grpSpPr>
        <p:sp>
          <p:nvSpPr>
            <p:cNvPr id="3081" name="Google Shape;3081;p7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76"/>
          <p:cNvGrpSpPr/>
          <p:nvPr/>
        </p:nvGrpSpPr>
        <p:grpSpPr>
          <a:xfrm>
            <a:off x="7426689" y="3708223"/>
            <a:ext cx="173014" cy="97629"/>
            <a:chOff x="4756975" y="2341800"/>
            <a:chExt cx="91975" cy="51925"/>
          </a:xfrm>
        </p:grpSpPr>
        <p:sp>
          <p:nvSpPr>
            <p:cNvPr id="3084" name="Google Shape;3084;p7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4" name="Google Shape;3104;p76"/>
          <p:cNvGrpSpPr/>
          <p:nvPr/>
        </p:nvGrpSpPr>
        <p:grpSpPr>
          <a:xfrm>
            <a:off x="7693626" y="4196920"/>
            <a:ext cx="212497" cy="175761"/>
            <a:chOff x="4943575" y="2516350"/>
            <a:chExt cx="98675" cy="81700"/>
          </a:xfrm>
        </p:grpSpPr>
        <p:sp>
          <p:nvSpPr>
            <p:cNvPr id="3105" name="Google Shape;3105;p7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3" name="Google Shape;3183;p76"/>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6"/>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6"/>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6"/>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1" name="Shape 3191"/>
        <p:cNvGrpSpPr/>
        <p:nvPr/>
      </p:nvGrpSpPr>
      <p:grpSpPr>
        <a:xfrm>
          <a:off x="0" y="0"/>
          <a:ext cx="0" cy="0"/>
          <a:chOff x="0" y="0"/>
          <a:chExt cx="0" cy="0"/>
        </a:xfrm>
      </p:grpSpPr>
      <p:grpSp>
        <p:nvGrpSpPr>
          <p:cNvPr id="3192" name="Google Shape;3192;p77"/>
          <p:cNvGrpSpPr/>
          <p:nvPr/>
        </p:nvGrpSpPr>
        <p:grpSpPr>
          <a:xfrm>
            <a:off x="752796" y="2869970"/>
            <a:ext cx="2622876" cy="1333540"/>
            <a:chOff x="238125" y="1038125"/>
            <a:chExt cx="7146800" cy="3633625"/>
          </a:xfrm>
        </p:grpSpPr>
        <p:sp>
          <p:nvSpPr>
            <p:cNvPr id="3193" name="Google Shape;3193;p7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77"/>
          <p:cNvGrpSpPr/>
          <p:nvPr/>
        </p:nvGrpSpPr>
        <p:grpSpPr>
          <a:xfrm>
            <a:off x="6681268" y="3584496"/>
            <a:ext cx="560636" cy="516497"/>
            <a:chOff x="6652051" y="3714143"/>
            <a:chExt cx="560636" cy="516497"/>
          </a:xfrm>
        </p:grpSpPr>
        <p:grpSp>
          <p:nvGrpSpPr>
            <p:cNvPr id="4766" name="Google Shape;4766;p77"/>
            <p:cNvGrpSpPr/>
            <p:nvPr/>
          </p:nvGrpSpPr>
          <p:grpSpPr>
            <a:xfrm>
              <a:off x="6669657" y="3716715"/>
              <a:ext cx="466768" cy="464314"/>
              <a:chOff x="3139766" y="765669"/>
              <a:chExt cx="886380" cy="881888"/>
            </a:xfrm>
          </p:grpSpPr>
          <p:grpSp>
            <p:nvGrpSpPr>
              <p:cNvPr id="4767" name="Google Shape;4767;p77"/>
              <p:cNvGrpSpPr/>
              <p:nvPr/>
            </p:nvGrpSpPr>
            <p:grpSpPr>
              <a:xfrm>
                <a:off x="3139766" y="765669"/>
                <a:ext cx="886380" cy="881888"/>
                <a:chOff x="3139766" y="765669"/>
                <a:chExt cx="886380" cy="881888"/>
              </a:xfrm>
            </p:grpSpPr>
            <p:sp>
              <p:nvSpPr>
                <p:cNvPr id="4768" name="Google Shape;4768;p7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7" name="Google Shape;4777;p7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1" name="Google Shape;4781;p7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77"/>
          <p:cNvGrpSpPr/>
          <p:nvPr/>
        </p:nvGrpSpPr>
        <p:grpSpPr>
          <a:xfrm>
            <a:off x="7679978" y="3065079"/>
            <a:ext cx="104231" cy="320340"/>
            <a:chOff x="7564426" y="3224343"/>
            <a:chExt cx="119985" cy="368801"/>
          </a:xfrm>
        </p:grpSpPr>
        <p:sp>
          <p:nvSpPr>
            <p:cNvPr id="4783" name="Google Shape;4783;p7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5" name="Google Shape;4785;p77"/>
          <p:cNvGrpSpPr/>
          <p:nvPr/>
        </p:nvGrpSpPr>
        <p:grpSpPr>
          <a:xfrm>
            <a:off x="7379466" y="3059180"/>
            <a:ext cx="189489" cy="332132"/>
            <a:chOff x="8370831" y="3202002"/>
            <a:chExt cx="218129" cy="382376"/>
          </a:xfrm>
        </p:grpSpPr>
        <p:sp>
          <p:nvSpPr>
            <p:cNvPr id="4786" name="Google Shape;4786;p7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77"/>
          <p:cNvGrpSpPr/>
          <p:nvPr/>
        </p:nvGrpSpPr>
        <p:grpSpPr>
          <a:xfrm>
            <a:off x="8102855" y="3470312"/>
            <a:ext cx="309429" cy="267000"/>
            <a:chOff x="6742064" y="3750480"/>
            <a:chExt cx="399315" cy="344560"/>
          </a:xfrm>
        </p:grpSpPr>
        <p:sp>
          <p:nvSpPr>
            <p:cNvPr id="4789" name="Google Shape;4789;p7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1" name="Google Shape;4791;p77"/>
          <p:cNvGrpSpPr/>
          <p:nvPr/>
        </p:nvGrpSpPr>
        <p:grpSpPr>
          <a:xfrm>
            <a:off x="7641874" y="3821360"/>
            <a:ext cx="180437" cy="281608"/>
            <a:chOff x="7248525" y="3739696"/>
            <a:chExt cx="230531" cy="359790"/>
          </a:xfrm>
        </p:grpSpPr>
        <p:sp>
          <p:nvSpPr>
            <p:cNvPr id="4792" name="Google Shape;4792;p7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77"/>
          <p:cNvGrpSpPr/>
          <p:nvPr/>
        </p:nvGrpSpPr>
        <p:grpSpPr>
          <a:xfrm>
            <a:off x="7887794" y="3464584"/>
            <a:ext cx="162896" cy="278710"/>
            <a:chOff x="7601242" y="3729267"/>
            <a:chExt cx="222566" cy="380803"/>
          </a:xfrm>
        </p:grpSpPr>
        <p:sp>
          <p:nvSpPr>
            <p:cNvPr id="4795" name="Google Shape;4795;p7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7" name="Google Shape;4797;p77"/>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8" name="Google Shape;4798;p77"/>
          <p:cNvGrpSpPr/>
          <p:nvPr/>
        </p:nvGrpSpPr>
        <p:grpSpPr>
          <a:xfrm>
            <a:off x="7377439" y="3465724"/>
            <a:ext cx="193543" cy="275990"/>
            <a:chOff x="8304647" y="3738687"/>
            <a:chExt cx="225076" cy="320956"/>
          </a:xfrm>
        </p:grpSpPr>
        <p:sp>
          <p:nvSpPr>
            <p:cNvPr id="4799" name="Google Shape;4799;p7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77"/>
          <p:cNvGrpSpPr/>
          <p:nvPr/>
        </p:nvGrpSpPr>
        <p:grpSpPr>
          <a:xfrm>
            <a:off x="7649932" y="3465724"/>
            <a:ext cx="178492" cy="275990"/>
            <a:chOff x="8615101" y="3738687"/>
            <a:chExt cx="207573" cy="320956"/>
          </a:xfrm>
        </p:grpSpPr>
        <p:sp>
          <p:nvSpPr>
            <p:cNvPr id="4803" name="Google Shape;4803;p7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6" name="Google Shape;4806;p77"/>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7" name="Google Shape;4807;p77"/>
          <p:cNvGrpSpPr/>
          <p:nvPr/>
        </p:nvGrpSpPr>
        <p:grpSpPr>
          <a:xfrm>
            <a:off x="7875463" y="3868385"/>
            <a:ext cx="187557" cy="187557"/>
            <a:chOff x="8565775" y="671075"/>
            <a:chExt cx="441000" cy="441000"/>
          </a:xfrm>
        </p:grpSpPr>
        <p:sp>
          <p:nvSpPr>
            <p:cNvPr id="4808" name="Google Shape;4808;p7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0" name="Google Shape;4810;p77"/>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7"/>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2" name="Google Shape;4812;p77"/>
          <p:cNvGrpSpPr/>
          <p:nvPr/>
        </p:nvGrpSpPr>
        <p:grpSpPr>
          <a:xfrm>
            <a:off x="6029935" y="2940910"/>
            <a:ext cx="587865" cy="517731"/>
            <a:chOff x="6000718" y="3070557"/>
            <a:chExt cx="587865" cy="517731"/>
          </a:xfrm>
        </p:grpSpPr>
        <p:sp>
          <p:nvSpPr>
            <p:cNvPr id="4813" name="Google Shape;4813;p7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3" name="Google Shape;4823;p77"/>
          <p:cNvGrpSpPr/>
          <p:nvPr/>
        </p:nvGrpSpPr>
        <p:grpSpPr>
          <a:xfrm>
            <a:off x="6044740" y="3584570"/>
            <a:ext cx="557665" cy="516387"/>
            <a:chOff x="6015523" y="3714217"/>
            <a:chExt cx="557665" cy="516387"/>
          </a:xfrm>
        </p:grpSpPr>
        <p:grpSp>
          <p:nvGrpSpPr>
            <p:cNvPr id="4824" name="Google Shape;4824;p77"/>
            <p:cNvGrpSpPr/>
            <p:nvPr/>
          </p:nvGrpSpPr>
          <p:grpSpPr>
            <a:xfrm>
              <a:off x="6036094" y="3716980"/>
              <a:ext cx="529822" cy="510480"/>
              <a:chOff x="3148311" y="-545634"/>
              <a:chExt cx="1006118" cy="969572"/>
            </a:xfrm>
          </p:grpSpPr>
          <p:sp>
            <p:nvSpPr>
              <p:cNvPr id="4825" name="Google Shape;4825;p7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5" name="Google Shape;4835;p7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77"/>
          <p:cNvGrpSpPr/>
          <p:nvPr/>
        </p:nvGrpSpPr>
        <p:grpSpPr>
          <a:xfrm>
            <a:off x="6673522" y="2943981"/>
            <a:ext cx="576302" cy="511871"/>
            <a:chOff x="6644304" y="3073628"/>
            <a:chExt cx="576302" cy="511871"/>
          </a:xfrm>
        </p:grpSpPr>
        <p:grpSp>
          <p:nvGrpSpPr>
            <p:cNvPr id="4837" name="Google Shape;4837;p77"/>
            <p:cNvGrpSpPr/>
            <p:nvPr/>
          </p:nvGrpSpPr>
          <p:grpSpPr>
            <a:xfrm>
              <a:off x="6712169" y="3073651"/>
              <a:ext cx="481611" cy="506713"/>
              <a:chOff x="1833536" y="-546641"/>
              <a:chExt cx="914567" cy="962419"/>
            </a:xfrm>
          </p:grpSpPr>
          <p:grpSp>
            <p:nvGrpSpPr>
              <p:cNvPr id="4838" name="Google Shape;4838;p77"/>
              <p:cNvGrpSpPr/>
              <p:nvPr/>
            </p:nvGrpSpPr>
            <p:grpSpPr>
              <a:xfrm>
                <a:off x="1833536" y="-524249"/>
                <a:ext cx="914567" cy="940027"/>
                <a:chOff x="1833536" y="-524249"/>
                <a:chExt cx="914567" cy="940027"/>
              </a:xfrm>
            </p:grpSpPr>
            <p:sp>
              <p:nvSpPr>
                <p:cNvPr id="4839" name="Google Shape;4839;p7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4" name="Google Shape;4844;p7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8" name="Google Shape;4848;p7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9" name="Google Shape;4849;p77"/>
          <p:cNvGrpSpPr/>
          <p:nvPr/>
        </p:nvGrpSpPr>
        <p:grpSpPr>
          <a:xfrm>
            <a:off x="5938558" y="1033351"/>
            <a:ext cx="2435960" cy="1297725"/>
            <a:chOff x="233350" y="949250"/>
            <a:chExt cx="7137300" cy="3802300"/>
          </a:xfrm>
        </p:grpSpPr>
        <p:sp>
          <p:nvSpPr>
            <p:cNvPr id="4850" name="Google Shape;4850;p7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77"/>
          <p:cNvGrpSpPr/>
          <p:nvPr/>
        </p:nvGrpSpPr>
        <p:grpSpPr>
          <a:xfrm>
            <a:off x="731715" y="995041"/>
            <a:ext cx="2665073" cy="1317140"/>
            <a:chOff x="793334" y="1192826"/>
            <a:chExt cx="2665073" cy="1317140"/>
          </a:xfrm>
        </p:grpSpPr>
        <p:sp>
          <p:nvSpPr>
            <p:cNvPr id="4902" name="Google Shape;4902;p77"/>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7"/>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7"/>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7"/>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7"/>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7"/>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7"/>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7"/>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7"/>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7"/>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7"/>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7"/>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7"/>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7"/>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7"/>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7"/>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7"/>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7"/>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7"/>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7"/>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7"/>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7"/>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7"/>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7"/>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7"/>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7"/>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7"/>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7"/>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7"/>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7"/>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7"/>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7"/>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7"/>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7"/>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7"/>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7"/>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7"/>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7"/>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7"/>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7"/>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7"/>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7"/>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7"/>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7"/>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7"/>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7"/>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7"/>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7"/>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7"/>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7"/>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7"/>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7"/>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7"/>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7"/>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7"/>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7"/>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7"/>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7"/>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7"/>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7"/>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7"/>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7"/>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7"/>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7"/>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7"/>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7"/>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7"/>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7"/>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7"/>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7"/>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7"/>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7"/>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7"/>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7"/>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7"/>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7"/>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7"/>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7"/>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7"/>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7"/>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7"/>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7"/>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7"/>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7"/>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7"/>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7"/>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7"/>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7"/>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7"/>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7"/>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7"/>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7"/>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7"/>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7"/>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7"/>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7"/>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7"/>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7"/>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7"/>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7"/>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7"/>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7"/>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7"/>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7"/>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7"/>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7"/>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7"/>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7"/>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7"/>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7"/>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7"/>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7"/>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7"/>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7"/>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7"/>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7"/>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7"/>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7"/>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7"/>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7"/>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7"/>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7"/>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7"/>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7"/>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7"/>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7"/>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7"/>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7"/>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7"/>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7"/>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7"/>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7"/>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7"/>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7"/>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7"/>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7"/>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7"/>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7"/>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7"/>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7"/>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7"/>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7"/>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7"/>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7"/>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7"/>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7"/>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7"/>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7"/>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7"/>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7"/>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7"/>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7"/>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7"/>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7"/>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7"/>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7"/>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7"/>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7"/>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7"/>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7"/>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7"/>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7"/>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7"/>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7"/>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7"/>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7"/>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7"/>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7"/>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7"/>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7"/>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7"/>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7"/>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7"/>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7"/>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7"/>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7"/>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7"/>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7"/>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7"/>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7"/>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7"/>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7"/>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7"/>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7"/>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7"/>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7"/>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7"/>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7"/>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7"/>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7"/>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7"/>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7"/>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7"/>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7"/>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7"/>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7"/>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7"/>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7"/>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7"/>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7"/>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7"/>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7"/>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7"/>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7"/>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7"/>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7"/>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7"/>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7"/>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7"/>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7"/>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7"/>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7"/>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7"/>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7"/>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7"/>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7"/>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7"/>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7"/>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7"/>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7"/>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7"/>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7"/>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7"/>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7"/>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7"/>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7"/>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7"/>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7"/>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7"/>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7"/>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7"/>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7"/>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7"/>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7"/>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7"/>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7"/>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7"/>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7"/>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7"/>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7"/>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7"/>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7"/>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7"/>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7"/>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7"/>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7"/>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7"/>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7"/>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7"/>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7"/>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7"/>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7"/>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7"/>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7"/>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7"/>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7"/>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7"/>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7"/>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7"/>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7"/>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7"/>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7"/>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7"/>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7"/>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7"/>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7"/>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7"/>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7"/>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7"/>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7"/>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7"/>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7"/>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7"/>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7"/>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7"/>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7"/>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7"/>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7"/>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7"/>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7"/>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7"/>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7"/>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7"/>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7"/>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7"/>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7"/>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7"/>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7"/>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7"/>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7"/>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7"/>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7"/>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7"/>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7"/>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7"/>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7"/>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7"/>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7"/>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7"/>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7"/>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7"/>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7"/>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7"/>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7"/>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7"/>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7"/>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7"/>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7"/>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7"/>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7"/>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7"/>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7"/>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7"/>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7"/>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7"/>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7"/>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7"/>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7"/>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7"/>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7"/>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7"/>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7"/>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7"/>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7"/>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7"/>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7"/>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7"/>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7"/>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7"/>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7"/>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7"/>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7"/>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7"/>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7"/>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7"/>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7"/>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7"/>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7"/>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7"/>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7"/>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7"/>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7"/>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7"/>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7"/>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7"/>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7"/>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7"/>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7"/>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7"/>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7"/>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7"/>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7"/>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7"/>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7"/>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7"/>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7"/>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7"/>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7"/>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7"/>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7"/>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7"/>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7"/>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7"/>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7"/>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7"/>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7"/>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7"/>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7"/>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7"/>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7"/>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7"/>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7"/>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7"/>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7"/>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7"/>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7"/>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7"/>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7"/>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7"/>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7"/>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7"/>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7"/>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7"/>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7"/>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7"/>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7"/>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7"/>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7"/>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7"/>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7"/>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7"/>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7"/>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7"/>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7"/>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7"/>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7"/>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7"/>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7"/>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7"/>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7"/>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7"/>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7"/>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7"/>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7"/>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7"/>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7"/>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7"/>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7"/>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7"/>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7"/>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7"/>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7"/>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7"/>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7"/>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7"/>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7"/>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7"/>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7"/>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7"/>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7"/>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7"/>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7"/>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7"/>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7"/>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7"/>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7"/>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7"/>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7"/>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7"/>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7"/>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7"/>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7"/>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7"/>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7"/>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7"/>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7"/>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7"/>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7"/>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7"/>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7"/>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7"/>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7"/>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7"/>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7"/>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7"/>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7"/>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7"/>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7"/>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7"/>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7"/>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7"/>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7"/>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7"/>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7"/>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7"/>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7"/>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7"/>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7"/>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7"/>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7"/>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7"/>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7"/>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7"/>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7"/>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7"/>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7"/>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7"/>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7"/>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7"/>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7"/>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7"/>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7"/>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7"/>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7"/>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7"/>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7"/>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7"/>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7"/>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7"/>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7"/>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7"/>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7"/>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7"/>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7"/>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7"/>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7"/>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7"/>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7"/>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7"/>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7"/>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7"/>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7"/>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7"/>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7"/>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7"/>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7"/>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7"/>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7"/>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7"/>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7"/>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7"/>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7"/>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7"/>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7"/>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7"/>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7"/>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7"/>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7"/>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7"/>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7"/>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7"/>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7"/>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7"/>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7"/>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7"/>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7"/>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7"/>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7"/>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7"/>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7"/>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7"/>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7"/>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7"/>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7"/>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7"/>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7"/>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7"/>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7"/>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7"/>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7"/>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7"/>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7"/>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7"/>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7"/>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7"/>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7"/>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7"/>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7"/>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7"/>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7"/>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7"/>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7"/>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7"/>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7"/>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7"/>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7"/>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7"/>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7"/>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7"/>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7"/>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7"/>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7"/>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7"/>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7"/>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7"/>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7"/>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7"/>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7"/>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7"/>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7"/>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7"/>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7"/>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7"/>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7"/>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7"/>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7"/>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7"/>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7"/>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7"/>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7"/>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7"/>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7"/>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7"/>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7"/>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7"/>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7"/>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7"/>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7"/>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7"/>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7"/>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7"/>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7"/>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7"/>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7"/>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7"/>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7"/>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7"/>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7"/>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7"/>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7"/>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7"/>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7"/>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7"/>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7"/>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7"/>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7"/>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7"/>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7"/>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7"/>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7"/>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7"/>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7"/>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7"/>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7"/>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7"/>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7"/>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7"/>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7"/>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7"/>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7"/>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7"/>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7"/>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7"/>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7"/>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7"/>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7"/>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7"/>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7"/>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7"/>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7"/>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7"/>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7"/>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7"/>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7"/>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7"/>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7"/>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7"/>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7"/>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7"/>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7"/>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7"/>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7"/>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7"/>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7"/>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7"/>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7"/>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7"/>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7"/>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7"/>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7"/>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7"/>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7"/>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7"/>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7"/>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7"/>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7"/>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7"/>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7"/>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7"/>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7"/>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7"/>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7"/>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7"/>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7"/>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7"/>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7"/>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7"/>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7"/>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7"/>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7"/>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7"/>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7"/>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7"/>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7"/>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7"/>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7"/>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7"/>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7"/>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7"/>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7"/>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7"/>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7"/>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7"/>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7"/>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7"/>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7"/>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7"/>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7"/>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7"/>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7"/>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7"/>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7"/>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7"/>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7"/>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7"/>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7"/>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7"/>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7"/>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7"/>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7"/>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7"/>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7"/>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7"/>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7"/>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7"/>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7"/>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7"/>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7"/>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7"/>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7"/>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7"/>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7"/>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7"/>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7"/>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7"/>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7"/>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7"/>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7"/>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7"/>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7"/>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7"/>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7"/>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7"/>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7"/>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7"/>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7"/>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7"/>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7"/>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7"/>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7"/>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7"/>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7"/>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7"/>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7"/>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7"/>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7"/>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7"/>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7"/>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7"/>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7"/>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7"/>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7"/>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7"/>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7"/>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7"/>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7"/>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7"/>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7"/>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7"/>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7"/>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7"/>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7"/>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7"/>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7"/>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7"/>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7"/>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7"/>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7"/>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7"/>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7"/>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7"/>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7"/>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7"/>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7"/>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7"/>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7"/>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7"/>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7"/>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7"/>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7"/>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7"/>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7"/>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7"/>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7"/>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7"/>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7"/>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7"/>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7"/>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7"/>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7"/>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7"/>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7"/>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7"/>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7"/>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7"/>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7"/>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7"/>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7"/>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7"/>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7"/>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7"/>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7"/>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7"/>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7"/>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7"/>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7"/>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7"/>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7"/>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7"/>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7"/>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7"/>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7"/>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7"/>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7"/>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7"/>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7"/>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7"/>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7"/>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7"/>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7"/>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7"/>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7"/>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7"/>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7"/>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7"/>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7"/>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7"/>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7"/>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7"/>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7"/>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7"/>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7"/>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7"/>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7"/>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7"/>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7"/>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7"/>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7"/>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7"/>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7"/>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7"/>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7"/>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7"/>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7"/>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7"/>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7"/>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7"/>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7"/>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7"/>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7"/>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7"/>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7"/>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7"/>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7"/>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7"/>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7"/>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7"/>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7"/>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7"/>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7"/>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7"/>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7"/>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7"/>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7"/>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7"/>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7"/>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7"/>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7"/>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7"/>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7"/>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7"/>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7"/>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7"/>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7"/>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7"/>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7"/>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7"/>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7"/>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7"/>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7"/>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7"/>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7"/>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7"/>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7"/>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7"/>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7"/>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7"/>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7"/>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7"/>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7"/>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7"/>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7"/>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7"/>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7"/>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7"/>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7"/>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7"/>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7"/>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7"/>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7"/>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7"/>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7"/>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7"/>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7"/>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7"/>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7"/>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7"/>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7"/>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7"/>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7"/>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7"/>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7"/>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7"/>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7"/>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7"/>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7"/>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7"/>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7"/>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7"/>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7"/>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7"/>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7"/>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7"/>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7"/>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7"/>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7"/>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7"/>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7"/>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7"/>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7"/>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7"/>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7"/>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7"/>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7"/>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7"/>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7"/>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7"/>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7"/>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7"/>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7"/>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7"/>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7"/>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7"/>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7"/>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7"/>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7"/>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7"/>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7"/>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7"/>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7"/>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7"/>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7"/>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7"/>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7"/>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7"/>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7"/>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7"/>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7"/>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7"/>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7"/>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7"/>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7"/>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7"/>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7"/>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7"/>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7"/>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7"/>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7"/>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7"/>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7"/>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7"/>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7"/>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7"/>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7"/>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7"/>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7"/>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7"/>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7"/>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7"/>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7"/>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7"/>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7"/>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7"/>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7"/>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7"/>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7"/>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7"/>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7"/>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7"/>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7"/>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7"/>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7"/>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7"/>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7"/>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7"/>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7"/>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7"/>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7"/>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7"/>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7"/>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7"/>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7"/>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7"/>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7"/>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7"/>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7"/>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7"/>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7"/>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7"/>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7"/>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7"/>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7"/>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7"/>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7"/>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7"/>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7"/>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7"/>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7"/>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7"/>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7"/>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7"/>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7"/>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7"/>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7"/>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7"/>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7"/>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7"/>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7"/>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7"/>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7"/>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7"/>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7"/>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7"/>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7"/>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7"/>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7"/>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7"/>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7"/>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7"/>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7"/>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7"/>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7"/>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7"/>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7"/>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7"/>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7"/>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7"/>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7"/>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7"/>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7"/>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7"/>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7"/>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7"/>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7"/>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7"/>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7"/>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7"/>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7"/>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7"/>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7"/>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7"/>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7"/>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7"/>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7"/>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7"/>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7"/>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7"/>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7"/>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7"/>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7"/>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7"/>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7"/>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7"/>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7"/>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7"/>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7"/>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7"/>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7"/>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7"/>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7"/>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7"/>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7"/>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7"/>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7"/>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7"/>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7"/>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7"/>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7"/>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7"/>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7"/>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7"/>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7"/>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7"/>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7"/>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7"/>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7"/>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7"/>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7"/>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7"/>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7"/>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7"/>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7"/>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7"/>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7"/>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7"/>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7"/>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7"/>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7"/>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7"/>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7"/>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7"/>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7"/>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7"/>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7"/>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7"/>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7"/>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7"/>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7"/>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7"/>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7"/>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7"/>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7"/>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7"/>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7"/>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7"/>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7"/>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7"/>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7"/>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7"/>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7"/>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7"/>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7"/>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7"/>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7"/>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7"/>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7"/>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7"/>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7"/>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7"/>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7"/>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7"/>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7"/>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7"/>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7"/>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7"/>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7"/>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7"/>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7"/>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7"/>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7"/>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7"/>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7"/>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7"/>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7"/>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7"/>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7"/>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7"/>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7"/>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7"/>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7"/>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7"/>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7"/>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7"/>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7"/>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7"/>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7"/>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7"/>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7"/>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7"/>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7"/>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7"/>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7"/>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7"/>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7"/>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7"/>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7"/>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7"/>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7"/>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7"/>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7"/>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7"/>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7"/>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7"/>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7"/>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7"/>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7"/>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7"/>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7"/>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7"/>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7"/>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7"/>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7"/>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7"/>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7"/>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7"/>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7"/>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7"/>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7"/>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7"/>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7"/>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7"/>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7"/>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7"/>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7"/>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7"/>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7"/>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7"/>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7"/>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7"/>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7"/>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7"/>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7"/>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7"/>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7"/>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7"/>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7"/>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7"/>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7"/>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7"/>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7"/>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7"/>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7"/>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7"/>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7"/>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7"/>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7"/>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7"/>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7"/>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7"/>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7"/>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7"/>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7"/>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7"/>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7"/>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7"/>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7"/>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7"/>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7"/>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7"/>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7"/>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7"/>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7"/>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7"/>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7"/>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7"/>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7"/>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7"/>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7"/>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7"/>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7"/>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7"/>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7"/>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7"/>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7"/>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7"/>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7"/>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7"/>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7"/>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7"/>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7"/>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7"/>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7"/>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7"/>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7"/>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7"/>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7"/>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7"/>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7"/>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7"/>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7"/>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7"/>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7"/>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7"/>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7"/>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7"/>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7"/>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7"/>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7"/>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7"/>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7"/>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7"/>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7"/>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7"/>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7"/>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7"/>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7"/>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7"/>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7"/>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7"/>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7"/>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7"/>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7"/>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7"/>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7"/>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7"/>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7"/>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7"/>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7"/>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7"/>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7"/>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7"/>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7"/>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7"/>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7"/>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7"/>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7"/>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7"/>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7"/>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7"/>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7"/>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7"/>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7"/>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7"/>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7"/>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7"/>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7"/>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7"/>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7"/>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7"/>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7"/>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7"/>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7"/>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7"/>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7"/>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7"/>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7"/>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7"/>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7"/>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7"/>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7"/>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7"/>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7"/>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7"/>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7"/>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7"/>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7"/>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7"/>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7"/>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7"/>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7"/>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7"/>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7"/>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7"/>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7"/>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7"/>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7"/>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7"/>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7"/>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7"/>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7"/>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7"/>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7"/>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7"/>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7"/>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7"/>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7"/>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7"/>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7"/>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7"/>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7"/>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7"/>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7"/>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7"/>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7"/>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7"/>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7"/>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7"/>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7"/>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7"/>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7"/>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7"/>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7"/>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7"/>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7"/>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7"/>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7"/>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7"/>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7"/>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7"/>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7"/>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7"/>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7"/>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7"/>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7"/>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7"/>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7"/>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7"/>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7"/>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7"/>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7"/>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7"/>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7"/>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7"/>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7"/>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7"/>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7"/>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7"/>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7"/>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7"/>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7"/>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7"/>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7"/>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7"/>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7"/>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7"/>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7"/>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7"/>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7"/>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7"/>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7"/>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7"/>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7"/>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7"/>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7"/>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7"/>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7"/>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7"/>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7"/>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7"/>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7"/>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7"/>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7"/>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7"/>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7"/>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7"/>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7"/>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7"/>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7"/>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7"/>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7"/>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7"/>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7"/>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7"/>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7"/>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7"/>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7"/>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7"/>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7"/>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7"/>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7"/>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7"/>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7"/>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7"/>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7"/>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7"/>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7"/>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7"/>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7"/>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7"/>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7"/>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7"/>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7"/>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7"/>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7"/>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7"/>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7"/>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7"/>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7"/>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7"/>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7"/>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7"/>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7"/>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7"/>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7"/>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7"/>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7"/>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7"/>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7"/>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7"/>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7"/>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7"/>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7"/>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7"/>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7"/>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7"/>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7"/>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7"/>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7"/>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7"/>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7"/>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7"/>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7"/>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7"/>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7"/>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7"/>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7"/>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7"/>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7"/>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7"/>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7"/>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7"/>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7"/>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7"/>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7"/>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7"/>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7"/>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7"/>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7"/>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7"/>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7"/>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7"/>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7"/>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7"/>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7"/>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7"/>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7"/>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7"/>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7"/>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7"/>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7"/>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7"/>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7"/>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7"/>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7"/>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7"/>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7"/>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7"/>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7"/>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7"/>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7"/>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7"/>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7"/>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7"/>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7"/>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7"/>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7"/>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7"/>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7"/>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7"/>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7"/>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7"/>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7"/>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7"/>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7"/>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7"/>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7"/>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7"/>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7"/>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7"/>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7"/>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7"/>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7"/>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7"/>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7"/>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7"/>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7"/>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7"/>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7"/>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7"/>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7"/>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7"/>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7"/>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7"/>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7"/>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7"/>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7"/>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7"/>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7"/>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7"/>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7"/>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7"/>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7"/>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7"/>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7"/>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7"/>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7"/>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7"/>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7"/>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7"/>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7"/>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7"/>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7"/>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7"/>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7"/>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7"/>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7"/>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7"/>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7"/>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7"/>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7"/>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7"/>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7"/>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7"/>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7"/>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7"/>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7"/>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7"/>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7"/>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7"/>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7"/>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7"/>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7"/>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7"/>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7"/>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7"/>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7"/>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7"/>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7"/>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7"/>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7"/>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7"/>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7"/>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7"/>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7"/>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7"/>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7"/>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7"/>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7"/>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7"/>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7"/>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7"/>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7"/>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7"/>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7"/>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7"/>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7"/>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7"/>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7"/>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7"/>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7"/>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7"/>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7"/>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7"/>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7"/>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7"/>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7"/>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7"/>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7"/>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7"/>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7"/>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7"/>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7"/>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7"/>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7"/>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7"/>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7"/>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7"/>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7"/>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7"/>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7"/>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7"/>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7"/>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7"/>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7"/>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7"/>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7"/>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7"/>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7"/>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7"/>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7"/>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7"/>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7"/>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7"/>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7"/>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7"/>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7"/>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7"/>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7"/>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7"/>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7"/>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7"/>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7"/>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7"/>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7"/>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7"/>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7"/>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7"/>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7"/>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7"/>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7"/>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7"/>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7"/>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7"/>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7"/>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7"/>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7"/>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7"/>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7"/>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7"/>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7"/>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7"/>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7"/>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7"/>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7"/>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7"/>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7"/>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7"/>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7"/>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7"/>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7"/>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7"/>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7"/>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7"/>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7"/>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7"/>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7"/>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7"/>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7"/>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7"/>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7"/>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7"/>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7"/>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7"/>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7"/>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7"/>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7"/>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7"/>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7"/>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7"/>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7"/>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7"/>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7"/>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7"/>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7"/>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7"/>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7"/>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7"/>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7"/>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7"/>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7"/>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7"/>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7"/>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7"/>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7"/>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7"/>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7"/>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7"/>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7"/>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7"/>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7"/>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7"/>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7"/>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7"/>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7"/>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7"/>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7"/>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7"/>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7"/>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7"/>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7"/>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7"/>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7"/>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7"/>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7"/>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7"/>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7"/>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7"/>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7"/>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7"/>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7"/>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7"/>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7"/>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7"/>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7"/>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7"/>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7"/>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7"/>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7"/>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7"/>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7"/>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7"/>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7"/>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7"/>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7"/>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7"/>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7"/>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7"/>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7"/>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7"/>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7"/>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7"/>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7"/>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7"/>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7"/>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7"/>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7"/>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7"/>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7"/>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7"/>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7"/>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7"/>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7"/>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7"/>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7"/>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7"/>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7"/>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7"/>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7"/>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7"/>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7"/>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7"/>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7"/>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7"/>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7"/>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7"/>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7"/>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7"/>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7"/>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7"/>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7"/>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7"/>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7"/>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7"/>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7"/>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7"/>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7"/>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7"/>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7"/>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7"/>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7"/>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7"/>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7"/>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7"/>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7"/>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7"/>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7"/>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7"/>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7"/>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7"/>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7"/>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7"/>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7"/>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7"/>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7"/>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7"/>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7"/>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7"/>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7"/>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7"/>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7"/>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7"/>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7"/>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7"/>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7"/>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7"/>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7"/>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7"/>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7"/>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7"/>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7"/>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7"/>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7"/>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7"/>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7"/>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7"/>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7"/>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7"/>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7"/>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7"/>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7"/>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7"/>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7"/>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7"/>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7"/>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7"/>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7"/>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7"/>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7"/>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7"/>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7"/>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7"/>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7"/>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7"/>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7"/>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7"/>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7"/>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7"/>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7"/>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7"/>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7"/>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7"/>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7"/>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7"/>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7"/>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7"/>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7"/>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7"/>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7"/>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7"/>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7"/>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7"/>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7"/>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7"/>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7"/>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7"/>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7"/>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7"/>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7"/>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7"/>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7"/>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7"/>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7"/>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7"/>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7"/>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7"/>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7"/>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7"/>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7"/>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7"/>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7"/>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7"/>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7"/>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7"/>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7"/>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7"/>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7"/>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7"/>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7"/>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7"/>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7"/>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7"/>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7"/>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7"/>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7"/>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7"/>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7"/>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7"/>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7"/>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7"/>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7"/>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7"/>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7"/>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7"/>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7"/>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7"/>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7"/>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7"/>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7"/>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7"/>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7"/>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7"/>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7"/>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7"/>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7"/>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7"/>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7"/>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7"/>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7"/>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7"/>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7"/>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7"/>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7"/>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7"/>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7"/>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7"/>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7"/>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7"/>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7"/>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7"/>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7"/>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7"/>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7"/>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7"/>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7"/>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7"/>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7"/>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7"/>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7"/>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7"/>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7"/>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7"/>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7"/>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7"/>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7"/>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7"/>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7"/>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7"/>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7"/>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7"/>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7"/>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7"/>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7"/>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7"/>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7"/>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7"/>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7"/>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7"/>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7"/>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7"/>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7"/>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7"/>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7"/>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7"/>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7"/>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7"/>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7"/>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7"/>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7"/>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7"/>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7"/>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7"/>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7"/>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7"/>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7"/>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7"/>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7"/>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7"/>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7"/>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7"/>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7"/>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7"/>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7"/>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7"/>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7"/>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7"/>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7"/>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7"/>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7"/>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7"/>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7"/>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7"/>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7"/>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7"/>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7"/>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7"/>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7"/>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7"/>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7"/>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7"/>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7"/>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7"/>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7"/>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7"/>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7"/>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7"/>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7"/>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7"/>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7"/>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7"/>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7"/>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7"/>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7"/>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7"/>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7"/>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7"/>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7"/>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7"/>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7"/>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7"/>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7"/>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7"/>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7"/>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7"/>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7"/>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7"/>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7"/>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7"/>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7"/>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7"/>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7"/>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7"/>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7"/>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7"/>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7"/>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7"/>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7"/>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7"/>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7"/>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7"/>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7"/>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7"/>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7"/>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7"/>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7"/>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7"/>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7"/>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7"/>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7"/>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7"/>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7"/>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7"/>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7"/>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7"/>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7"/>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7"/>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7"/>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7"/>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7"/>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7"/>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7"/>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7"/>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7"/>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7"/>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7"/>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7"/>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7"/>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7"/>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7"/>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7"/>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7"/>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7"/>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7"/>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7"/>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7"/>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7"/>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7"/>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7"/>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7"/>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7"/>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7"/>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7"/>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7"/>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7"/>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7"/>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7"/>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7"/>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7"/>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7"/>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7"/>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7"/>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7"/>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7"/>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7"/>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7"/>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7"/>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7"/>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7"/>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7"/>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7"/>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7"/>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7"/>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7"/>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7"/>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7"/>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7"/>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7"/>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7"/>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7"/>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7"/>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7"/>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7"/>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7"/>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7"/>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7"/>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7"/>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7"/>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7"/>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7"/>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7"/>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7"/>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7"/>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7"/>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7"/>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7"/>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7"/>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7"/>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7"/>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7"/>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7"/>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7"/>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7"/>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7"/>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7"/>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7"/>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7"/>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7"/>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7"/>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7"/>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7"/>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7"/>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7"/>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7"/>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7"/>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7"/>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7"/>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7"/>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7"/>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7"/>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7"/>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7"/>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7"/>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7"/>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7"/>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7"/>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7"/>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7"/>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7"/>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7"/>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7"/>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7"/>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7"/>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7"/>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7"/>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7"/>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7"/>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7"/>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7"/>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7"/>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7"/>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7"/>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7"/>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7"/>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7"/>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7"/>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7"/>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7"/>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7"/>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7"/>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7"/>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7"/>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7"/>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7"/>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7"/>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7"/>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7"/>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7"/>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7"/>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7"/>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7"/>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7"/>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7"/>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7"/>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7"/>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7"/>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7"/>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7"/>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7"/>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7"/>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7"/>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7"/>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7"/>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7"/>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7"/>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7"/>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7"/>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7"/>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7"/>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7"/>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7"/>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7"/>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7"/>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7"/>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7"/>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7"/>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7"/>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7"/>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7"/>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7"/>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7"/>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7"/>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7"/>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7"/>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7"/>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7"/>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7"/>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7"/>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7"/>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7"/>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7"/>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7"/>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7"/>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7"/>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7"/>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7"/>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7"/>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7"/>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7"/>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7"/>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7"/>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7"/>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7"/>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7"/>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7"/>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7"/>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7"/>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7"/>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7"/>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7"/>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7"/>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7"/>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7"/>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7"/>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7"/>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7"/>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7"/>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7"/>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7"/>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7"/>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7"/>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7"/>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7"/>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7"/>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7"/>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7"/>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7"/>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7"/>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7"/>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7"/>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7"/>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7"/>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7"/>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7"/>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7"/>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7"/>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7"/>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7"/>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7"/>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7"/>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7"/>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7"/>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7"/>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7"/>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7"/>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7"/>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7"/>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7"/>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7"/>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7"/>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7"/>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7"/>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7"/>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7"/>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7"/>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7"/>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7"/>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7"/>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7"/>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7"/>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7"/>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7"/>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7"/>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7"/>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7"/>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7"/>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7"/>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7"/>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7"/>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7"/>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7"/>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7"/>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7"/>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7"/>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7"/>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77"/>
          <p:cNvGrpSpPr/>
          <p:nvPr/>
        </p:nvGrpSpPr>
        <p:grpSpPr>
          <a:xfrm>
            <a:off x="3450485" y="919691"/>
            <a:ext cx="2310381" cy="1488888"/>
            <a:chOff x="229225" y="549050"/>
            <a:chExt cx="7161750" cy="4615275"/>
          </a:xfrm>
        </p:grpSpPr>
        <p:sp>
          <p:nvSpPr>
            <p:cNvPr id="8870" name="Google Shape;8870;p7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7"/>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77"/>
          <p:cNvGrpSpPr/>
          <p:nvPr/>
        </p:nvGrpSpPr>
        <p:grpSpPr>
          <a:xfrm>
            <a:off x="3548403" y="2849588"/>
            <a:ext cx="2310282" cy="1374222"/>
            <a:chOff x="238125" y="732525"/>
            <a:chExt cx="7130500" cy="4241425"/>
          </a:xfrm>
        </p:grpSpPr>
        <p:sp>
          <p:nvSpPr>
            <p:cNvPr id="8988" name="Google Shape;8988;p7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5" name="Shape 9105"/>
        <p:cNvGrpSpPr/>
        <p:nvPr/>
      </p:nvGrpSpPr>
      <p:grpSpPr>
        <a:xfrm>
          <a:off x="0" y="0"/>
          <a:ext cx="0" cy="0"/>
          <a:chOff x="0" y="0"/>
          <a:chExt cx="0" cy="0"/>
        </a:xfrm>
      </p:grpSpPr>
      <p:grpSp>
        <p:nvGrpSpPr>
          <p:cNvPr id="9106" name="Google Shape;9106;p78"/>
          <p:cNvGrpSpPr/>
          <p:nvPr/>
        </p:nvGrpSpPr>
        <p:grpSpPr>
          <a:xfrm>
            <a:off x="2100560" y="3398663"/>
            <a:ext cx="1102891" cy="760337"/>
            <a:chOff x="4967783" y="2151471"/>
            <a:chExt cx="3920692" cy="2702940"/>
          </a:xfrm>
        </p:grpSpPr>
        <p:grpSp>
          <p:nvGrpSpPr>
            <p:cNvPr id="9107" name="Google Shape;9107;p78"/>
            <p:cNvGrpSpPr/>
            <p:nvPr/>
          </p:nvGrpSpPr>
          <p:grpSpPr>
            <a:xfrm>
              <a:off x="5045709" y="2252109"/>
              <a:ext cx="3761071" cy="2501708"/>
              <a:chOff x="2691784" y="1805334"/>
              <a:chExt cx="3761071" cy="2501708"/>
            </a:xfrm>
          </p:grpSpPr>
          <p:sp>
            <p:nvSpPr>
              <p:cNvPr id="9108" name="Google Shape;9108;p7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78"/>
            <p:cNvGrpSpPr/>
            <p:nvPr/>
          </p:nvGrpSpPr>
          <p:grpSpPr>
            <a:xfrm>
              <a:off x="4967783" y="2151471"/>
              <a:ext cx="3920692" cy="2702940"/>
              <a:chOff x="2613858" y="1704696"/>
              <a:chExt cx="3920692" cy="2702940"/>
            </a:xfrm>
          </p:grpSpPr>
          <p:sp>
            <p:nvSpPr>
              <p:cNvPr id="9116" name="Google Shape;9116;p7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21" name="Google Shape;9121;p78"/>
          <p:cNvGrpSpPr/>
          <p:nvPr/>
        </p:nvGrpSpPr>
        <p:grpSpPr>
          <a:xfrm>
            <a:off x="3504468" y="1286940"/>
            <a:ext cx="1561911" cy="708580"/>
            <a:chOff x="3530532" y="1496185"/>
            <a:chExt cx="1561911" cy="708580"/>
          </a:xfrm>
        </p:grpSpPr>
        <p:grpSp>
          <p:nvGrpSpPr>
            <p:cNvPr id="9122" name="Google Shape;9122;p78"/>
            <p:cNvGrpSpPr/>
            <p:nvPr/>
          </p:nvGrpSpPr>
          <p:grpSpPr>
            <a:xfrm>
              <a:off x="3720318" y="1857562"/>
              <a:ext cx="1372125" cy="54"/>
              <a:chOff x="3720318" y="1857562"/>
              <a:chExt cx="1372125" cy="54"/>
            </a:xfrm>
          </p:grpSpPr>
          <p:cxnSp>
            <p:nvCxnSpPr>
              <p:cNvPr id="9123" name="Google Shape;9123;p78"/>
              <p:cNvCxnSpPr>
                <a:endCxn id="912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25" name="Google Shape;9125;p7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26" name="Google Shape;9126;p7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27" name="Google Shape;9127;p78"/>
              <p:cNvCxnSpPr>
                <a:stCxn id="912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128" name="Google Shape;9128;p78"/>
            <p:cNvGrpSpPr/>
            <p:nvPr/>
          </p:nvGrpSpPr>
          <p:grpSpPr>
            <a:xfrm>
              <a:off x="3567462" y="1496185"/>
              <a:ext cx="286500" cy="272914"/>
              <a:chOff x="3567462" y="1496185"/>
              <a:chExt cx="286500" cy="272914"/>
            </a:xfrm>
          </p:grpSpPr>
          <p:cxnSp>
            <p:nvCxnSpPr>
              <p:cNvPr id="9129" name="Google Shape;9129;p7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130" name="Google Shape;9130;p7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1" name="Google Shape;9131;p7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3" name="Google Shape;9133;p78"/>
            <p:cNvGrpSpPr/>
            <p:nvPr/>
          </p:nvGrpSpPr>
          <p:grpSpPr>
            <a:xfrm>
              <a:off x="3929014" y="1960574"/>
              <a:ext cx="286500" cy="242342"/>
              <a:chOff x="3929014" y="1960574"/>
              <a:chExt cx="286500" cy="242342"/>
            </a:xfrm>
          </p:grpSpPr>
          <p:cxnSp>
            <p:nvCxnSpPr>
              <p:cNvPr id="9134" name="Google Shape;9134;p7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135" name="Google Shape;9135;p7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78"/>
            <p:cNvGrpSpPr/>
            <p:nvPr/>
          </p:nvGrpSpPr>
          <p:grpSpPr>
            <a:xfrm>
              <a:off x="4290828" y="1496185"/>
              <a:ext cx="286500" cy="272914"/>
              <a:chOff x="4290828" y="1496185"/>
              <a:chExt cx="286500" cy="272914"/>
            </a:xfrm>
          </p:grpSpPr>
          <p:cxnSp>
            <p:nvCxnSpPr>
              <p:cNvPr id="9137" name="Google Shape;9137;p7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138" name="Google Shape;9138;p7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9" name="Google Shape;9139;p7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0" name="Google Shape;9140;p78"/>
            <p:cNvGrpSpPr/>
            <p:nvPr/>
          </p:nvGrpSpPr>
          <p:grpSpPr>
            <a:xfrm>
              <a:off x="4657726" y="1959674"/>
              <a:ext cx="286500" cy="245092"/>
              <a:chOff x="4657726" y="1959674"/>
              <a:chExt cx="286500" cy="245092"/>
            </a:xfrm>
          </p:grpSpPr>
          <p:cxnSp>
            <p:nvCxnSpPr>
              <p:cNvPr id="9141" name="Google Shape;9141;p7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142" name="Google Shape;9142;p7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3" name="Google Shape;9143;p78"/>
          <p:cNvGrpSpPr/>
          <p:nvPr/>
        </p:nvGrpSpPr>
        <p:grpSpPr>
          <a:xfrm>
            <a:off x="3486488" y="2149036"/>
            <a:ext cx="1597032" cy="378649"/>
            <a:chOff x="3512551" y="2358282"/>
            <a:chExt cx="1597032" cy="378649"/>
          </a:xfrm>
        </p:grpSpPr>
        <p:grpSp>
          <p:nvGrpSpPr>
            <p:cNvPr id="9144" name="Google Shape;9144;p78"/>
            <p:cNvGrpSpPr/>
            <p:nvPr/>
          </p:nvGrpSpPr>
          <p:grpSpPr>
            <a:xfrm>
              <a:off x="3738198" y="2553002"/>
              <a:ext cx="1145834" cy="117"/>
              <a:chOff x="3738198" y="2553002"/>
              <a:chExt cx="1145834" cy="117"/>
            </a:xfrm>
          </p:grpSpPr>
          <p:cxnSp>
            <p:nvCxnSpPr>
              <p:cNvPr id="9145" name="Google Shape;9145;p7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146" name="Google Shape;9146;p7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147" name="Google Shape;9147;p78"/>
              <p:cNvCxnSpPr>
                <a:stCxn id="9148" idx="6"/>
                <a:endCxn id="914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150" name="Google Shape;9150;p78"/>
            <p:cNvGrpSpPr/>
            <p:nvPr/>
          </p:nvGrpSpPr>
          <p:grpSpPr>
            <a:xfrm>
              <a:off x="3969644" y="2440153"/>
              <a:ext cx="225900" cy="296779"/>
              <a:chOff x="3969644" y="2440153"/>
              <a:chExt cx="225900" cy="296779"/>
            </a:xfrm>
          </p:grpSpPr>
          <p:cxnSp>
            <p:nvCxnSpPr>
              <p:cNvPr id="9151" name="Google Shape;9151;p7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149" name="Google Shape;9149;p7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78"/>
            <p:cNvGrpSpPr/>
            <p:nvPr/>
          </p:nvGrpSpPr>
          <p:grpSpPr>
            <a:xfrm>
              <a:off x="4426818" y="2358282"/>
              <a:ext cx="225600" cy="307471"/>
              <a:chOff x="4426818" y="2358282"/>
              <a:chExt cx="225600" cy="307471"/>
            </a:xfrm>
          </p:grpSpPr>
          <p:cxnSp>
            <p:nvCxnSpPr>
              <p:cNvPr id="9154" name="Google Shape;9154;p78"/>
              <p:cNvCxnSpPr>
                <a:stCxn id="915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156" name="Google Shape;9156;p7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78"/>
            <p:cNvGrpSpPr/>
            <p:nvPr/>
          </p:nvGrpSpPr>
          <p:grpSpPr>
            <a:xfrm>
              <a:off x="4883984" y="2440153"/>
              <a:ext cx="225600" cy="296479"/>
              <a:chOff x="4883984" y="2440153"/>
              <a:chExt cx="225600" cy="296479"/>
            </a:xfrm>
          </p:grpSpPr>
          <p:cxnSp>
            <p:nvCxnSpPr>
              <p:cNvPr id="9158" name="Google Shape;9158;p7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159" name="Google Shape;9159;p7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78"/>
            <p:cNvGrpSpPr/>
            <p:nvPr/>
          </p:nvGrpSpPr>
          <p:grpSpPr>
            <a:xfrm>
              <a:off x="3512551" y="2358356"/>
              <a:ext cx="225647" cy="307629"/>
              <a:chOff x="2182679" y="2005014"/>
              <a:chExt cx="792300" cy="1080158"/>
            </a:xfrm>
          </p:grpSpPr>
          <p:cxnSp>
            <p:nvCxnSpPr>
              <p:cNvPr id="9162" name="Google Shape;9162;p78"/>
              <p:cNvCxnSpPr>
                <a:stCxn id="916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148" name="Google Shape;9148;p7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64" name="Google Shape;9164;p78"/>
          <p:cNvGrpSpPr/>
          <p:nvPr/>
        </p:nvGrpSpPr>
        <p:grpSpPr>
          <a:xfrm>
            <a:off x="6846570" y="972834"/>
            <a:ext cx="1559809" cy="722610"/>
            <a:chOff x="634175" y="2986275"/>
            <a:chExt cx="3147949" cy="1458344"/>
          </a:xfrm>
        </p:grpSpPr>
        <p:cxnSp>
          <p:nvCxnSpPr>
            <p:cNvPr id="9165" name="Google Shape;9165;p78"/>
            <p:cNvCxnSpPr>
              <a:stCxn id="9166" idx="4"/>
              <a:endCxn id="916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168" name="Google Shape;9168;p78"/>
            <p:cNvCxnSpPr>
              <a:stCxn id="9167" idx="0"/>
              <a:endCxn id="916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170" name="Google Shape;9170;p78"/>
            <p:cNvCxnSpPr>
              <a:stCxn id="9169" idx="4"/>
              <a:endCxn id="917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172" name="Google Shape;9172;p78"/>
            <p:cNvCxnSpPr>
              <a:stCxn id="9171" idx="0"/>
              <a:endCxn id="917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173" name="Google Shape;9173;p7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169" name="Google Shape;9169;p7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166" name="Google Shape;9166;p7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171" name="Google Shape;9171;p7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167" name="Google Shape;9167;p7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174" name="Google Shape;9174;p78"/>
          <p:cNvGrpSpPr/>
          <p:nvPr/>
        </p:nvGrpSpPr>
        <p:grpSpPr>
          <a:xfrm>
            <a:off x="3500360" y="2682741"/>
            <a:ext cx="1570719" cy="294123"/>
            <a:chOff x="998425" y="1182125"/>
            <a:chExt cx="1065400" cy="199500"/>
          </a:xfrm>
        </p:grpSpPr>
        <p:sp>
          <p:nvSpPr>
            <p:cNvPr id="9175" name="Google Shape;9175;p7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78"/>
          <p:cNvGrpSpPr/>
          <p:nvPr/>
        </p:nvGrpSpPr>
        <p:grpSpPr>
          <a:xfrm>
            <a:off x="6843616" y="1800228"/>
            <a:ext cx="1565716" cy="366729"/>
            <a:chOff x="1247650" y="2075423"/>
            <a:chExt cx="6648477" cy="1557238"/>
          </a:xfrm>
        </p:grpSpPr>
        <p:sp>
          <p:nvSpPr>
            <p:cNvPr id="9181" name="Google Shape;9181;p7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78"/>
          <p:cNvGrpSpPr/>
          <p:nvPr/>
        </p:nvGrpSpPr>
        <p:grpSpPr>
          <a:xfrm>
            <a:off x="6827928" y="2949043"/>
            <a:ext cx="1597061" cy="663440"/>
            <a:chOff x="6796238" y="3158297"/>
            <a:chExt cx="1630319" cy="677257"/>
          </a:xfrm>
        </p:grpSpPr>
        <p:cxnSp>
          <p:nvCxnSpPr>
            <p:cNvPr id="9188" name="Google Shape;9188;p7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189" name="Google Shape;9189;p7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190" name="Google Shape;9190;p7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191" name="Google Shape;9191;p7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192" name="Google Shape;9192;p78"/>
            <p:cNvGrpSpPr/>
            <p:nvPr/>
          </p:nvGrpSpPr>
          <p:grpSpPr>
            <a:xfrm>
              <a:off x="6796238" y="3311904"/>
              <a:ext cx="1630319" cy="377697"/>
              <a:chOff x="6796238" y="3311904"/>
              <a:chExt cx="1630319" cy="377697"/>
            </a:xfrm>
          </p:grpSpPr>
          <p:sp>
            <p:nvSpPr>
              <p:cNvPr id="9193" name="Google Shape;9193;p7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6" name="Google Shape;9196;p78"/>
          <p:cNvGrpSpPr/>
          <p:nvPr/>
        </p:nvGrpSpPr>
        <p:grpSpPr>
          <a:xfrm>
            <a:off x="5349066" y="970435"/>
            <a:ext cx="1368606" cy="1593805"/>
            <a:chOff x="1839112" y="2209163"/>
            <a:chExt cx="1918159" cy="2233784"/>
          </a:xfrm>
        </p:grpSpPr>
        <p:sp>
          <p:nvSpPr>
            <p:cNvPr id="9197" name="Google Shape;9197;p7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0" name="Google Shape;9200;p78"/>
            <p:cNvCxnSpPr>
              <a:stCxn id="9197" idx="6"/>
              <a:endCxn id="919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201" name="Google Shape;9201;p78"/>
            <p:cNvCxnSpPr>
              <a:stCxn id="9198" idx="4"/>
              <a:endCxn id="920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203" name="Google Shape;9203;p78"/>
            <p:cNvCxnSpPr>
              <a:stCxn id="9202" idx="6"/>
              <a:endCxn id="919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204" name="Google Shape;9204;p78"/>
            <p:cNvCxnSpPr>
              <a:stCxn id="9199" idx="4"/>
              <a:endCxn id="920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202" name="Google Shape;9202;p7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7" name="Google Shape;9207;p78"/>
            <p:cNvCxnSpPr>
              <a:endCxn id="920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208" name="Google Shape;9208;p78"/>
          <p:cNvGrpSpPr/>
          <p:nvPr/>
        </p:nvGrpSpPr>
        <p:grpSpPr>
          <a:xfrm>
            <a:off x="3481439" y="976671"/>
            <a:ext cx="1637968" cy="154942"/>
            <a:chOff x="238125" y="2506075"/>
            <a:chExt cx="7115411" cy="673075"/>
          </a:xfrm>
        </p:grpSpPr>
        <p:sp>
          <p:nvSpPr>
            <p:cNvPr id="9209" name="Google Shape;9209;p7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78"/>
          <p:cNvGrpSpPr/>
          <p:nvPr/>
        </p:nvGrpSpPr>
        <p:grpSpPr>
          <a:xfrm>
            <a:off x="720124" y="1298269"/>
            <a:ext cx="2476762" cy="91743"/>
            <a:chOff x="1464850" y="436376"/>
            <a:chExt cx="6001362" cy="222300"/>
          </a:xfrm>
        </p:grpSpPr>
        <p:sp>
          <p:nvSpPr>
            <p:cNvPr id="9215" name="Google Shape;9215;p7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0" name="Google Shape;9220;p7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21" name="Google Shape;9221;p7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22" name="Google Shape;9222;p7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23" name="Google Shape;9223;p7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224" name="Google Shape;9224;p78"/>
          <p:cNvGrpSpPr/>
          <p:nvPr/>
        </p:nvGrpSpPr>
        <p:grpSpPr>
          <a:xfrm>
            <a:off x="706391" y="2533734"/>
            <a:ext cx="1452710" cy="651923"/>
            <a:chOff x="803162" y="2667727"/>
            <a:chExt cx="1411906" cy="633611"/>
          </a:xfrm>
        </p:grpSpPr>
        <p:cxnSp>
          <p:nvCxnSpPr>
            <p:cNvPr id="9225" name="Google Shape;9225;p78"/>
            <p:cNvCxnSpPr>
              <a:stCxn id="9226" idx="2"/>
              <a:endCxn id="922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28" name="Google Shape;9228;p78"/>
            <p:cNvCxnSpPr>
              <a:stCxn id="9229" idx="0"/>
              <a:endCxn id="922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30" name="Google Shape;9230;p78"/>
            <p:cNvCxnSpPr>
              <a:stCxn id="9229" idx="2"/>
              <a:endCxn id="923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32" name="Google Shape;9232;p78"/>
            <p:cNvCxnSpPr>
              <a:stCxn id="9233" idx="0"/>
              <a:endCxn id="922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34" name="Google Shape;9234;p78"/>
            <p:cNvCxnSpPr>
              <a:stCxn id="9227" idx="2"/>
              <a:endCxn id="923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36" name="Google Shape;9236;p78"/>
            <p:cNvCxnSpPr>
              <a:stCxn id="9237" idx="0"/>
              <a:endCxn id="922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233" name="Google Shape;9233;p7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31" name="Google Shape;9231;p7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37" name="Google Shape;9237;p7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35" name="Google Shape;9235;p7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27" name="Google Shape;9227;p7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29" name="Google Shape;9229;p7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26" name="Google Shape;9226;p7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238" name="Google Shape;9238;p78"/>
          <p:cNvGrpSpPr/>
          <p:nvPr/>
        </p:nvGrpSpPr>
        <p:grpSpPr>
          <a:xfrm>
            <a:off x="706393" y="969273"/>
            <a:ext cx="2518541" cy="209309"/>
            <a:chOff x="803163" y="1111966"/>
            <a:chExt cx="2447800" cy="203430"/>
          </a:xfrm>
        </p:grpSpPr>
        <p:grpSp>
          <p:nvGrpSpPr>
            <p:cNvPr id="9239" name="Google Shape;9239;p78"/>
            <p:cNvGrpSpPr/>
            <p:nvPr/>
          </p:nvGrpSpPr>
          <p:grpSpPr>
            <a:xfrm>
              <a:off x="1958180" y="1111966"/>
              <a:ext cx="588019" cy="121396"/>
              <a:chOff x="4808316" y="2800065"/>
              <a:chExt cx="1999386" cy="412910"/>
            </a:xfrm>
          </p:grpSpPr>
          <p:sp>
            <p:nvSpPr>
              <p:cNvPr id="9240" name="Google Shape;9240;p7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1" name="Google Shape;9241;p78"/>
              <p:cNvGrpSpPr/>
              <p:nvPr/>
            </p:nvGrpSpPr>
            <p:grpSpPr>
              <a:xfrm>
                <a:off x="4808316" y="2800065"/>
                <a:ext cx="92400" cy="411825"/>
                <a:chOff x="845575" y="2563700"/>
                <a:chExt cx="92400" cy="411825"/>
              </a:xfrm>
            </p:grpSpPr>
            <p:cxnSp>
              <p:nvCxnSpPr>
                <p:cNvPr id="9242" name="Google Shape;9242;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243" name="Google Shape;9243;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244" name="Google Shape;9244;p7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245" name="Google Shape;9245;p7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6" name="Google Shape;9246;p78"/>
            <p:cNvGrpSpPr/>
            <p:nvPr/>
          </p:nvGrpSpPr>
          <p:grpSpPr>
            <a:xfrm>
              <a:off x="803163" y="1111974"/>
              <a:ext cx="591158" cy="121545"/>
              <a:chOff x="803163" y="1111974"/>
              <a:chExt cx="591158" cy="121545"/>
            </a:xfrm>
          </p:grpSpPr>
          <p:grpSp>
            <p:nvGrpSpPr>
              <p:cNvPr id="9247" name="Google Shape;9247;p78"/>
              <p:cNvGrpSpPr/>
              <p:nvPr/>
            </p:nvGrpSpPr>
            <p:grpSpPr>
              <a:xfrm>
                <a:off x="803163" y="1111974"/>
                <a:ext cx="27175" cy="121077"/>
                <a:chOff x="845575" y="2563700"/>
                <a:chExt cx="92400" cy="411825"/>
              </a:xfrm>
            </p:grpSpPr>
            <p:cxnSp>
              <p:nvCxnSpPr>
                <p:cNvPr id="9248" name="Google Shape;9248;p7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249" name="Google Shape;9249;p7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0" name="Google Shape;9250;p7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78"/>
            <p:cNvGrpSpPr/>
            <p:nvPr/>
          </p:nvGrpSpPr>
          <p:grpSpPr>
            <a:xfrm>
              <a:off x="1381910" y="1194219"/>
              <a:ext cx="588341" cy="121177"/>
              <a:chOff x="1381910" y="1194219"/>
              <a:chExt cx="588341" cy="121177"/>
            </a:xfrm>
          </p:grpSpPr>
          <p:grpSp>
            <p:nvGrpSpPr>
              <p:cNvPr id="9252" name="Google Shape;9252;p78"/>
              <p:cNvGrpSpPr/>
              <p:nvPr/>
            </p:nvGrpSpPr>
            <p:grpSpPr>
              <a:xfrm rot="10800000">
                <a:off x="1381910" y="1194319"/>
                <a:ext cx="27175" cy="121077"/>
                <a:chOff x="2070100" y="2563700"/>
                <a:chExt cx="92400" cy="411825"/>
              </a:xfrm>
            </p:grpSpPr>
            <p:cxnSp>
              <p:nvCxnSpPr>
                <p:cNvPr id="9253" name="Google Shape;9253;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254" name="Google Shape;9254;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5" name="Google Shape;9255;p7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78"/>
            <p:cNvGrpSpPr/>
            <p:nvPr/>
          </p:nvGrpSpPr>
          <p:grpSpPr>
            <a:xfrm>
              <a:off x="2532079" y="1194219"/>
              <a:ext cx="704927" cy="121177"/>
              <a:chOff x="2532079" y="1194219"/>
              <a:chExt cx="704927" cy="121177"/>
            </a:xfrm>
          </p:grpSpPr>
          <p:grpSp>
            <p:nvGrpSpPr>
              <p:cNvPr id="9257" name="Google Shape;9257;p78"/>
              <p:cNvGrpSpPr/>
              <p:nvPr/>
            </p:nvGrpSpPr>
            <p:grpSpPr>
              <a:xfrm rot="10800000">
                <a:off x="2532079" y="1194319"/>
                <a:ext cx="27175" cy="121077"/>
                <a:chOff x="2070100" y="2563700"/>
                <a:chExt cx="92400" cy="411825"/>
              </a:xfrm>
            </p:grpSpPr>
            <p:cxnSp>
              <p:nvCxnSpPr>
                <p:cNvPr id="9258" name="Google Shape;9258;p7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259" name="Google Shape;9259;p7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0" name="Google Shape;9260;p7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1" name="Google Shape;9261;p78"/>
          <p:cNvGrpSpPr/>
          <p:nvPr/>
        </p:nvGrpSpPr>
        <p:grpSpPr>
          <a:xfrm>
            <a:off x="3499403" y="3665904"/>
            <a:ext cx="1567778" cy="491677"/>
            <a:chOff x="5194708" y="3484366"/>
            <a:chExt cx="3148148" cy="987304"/>
          </a:xfrm>
        </p:grpSpPr>
        <p:grpSp>
          <p:nvGrpSpPr>
            <p:cNvPr id="9262" name="Google Shape;9262;p78"/>
            <p:cNvGrpSpPr/>
            <p:nvPr/>
          </p:nvGrpSpPr>
          <p:grpSpPr>
            <a:xfrm>
              <a:off x="7531521" y="3484366"/>
              <a:ext cx="811335" cy="987304"/>
              <a:chOff x="3379425" y="1617275"/>
              <a:chExt cx="1090650" cy="1327200"/>
            </a:xfrm>
          </p:grpSpPr>
          <p:sp>
            <p:nvSpPr>
              <p:cNvPr id="9263" name="Google Shape;9263;p7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78"/>
            <p:cNvGrpSpPr/>
            <p:nvPr/>
          </p:nvGrpSpPr>
          <p:grpSpPr>
            <a:xfrm>
              <a:off x="6752546" y="3484366"/>
              <a:ext cx="811428" cy="987304"/>
              <a:chOff x="2332275" y="1617275"/>
              <a:chExt cx="1090775" cy="1327200"/>
            </a:xfrm>
          </p:grpSpPr>
          <p:sp>
            <p:nvSpPr>
              <p:cNvPr id="9267" name="Google Shape;9267;p7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78"/>
            <p:cNvGrpSpPr/>
            <p:nvPr/>
          </p:nvGrpSpPr>
          <p:grpSpPr>
            <a:xfrm>
              <a:off x="5973664" y="3484366"/>
              <a:ext cx="811335" cy="987304"/>
              <a:chOff x="1285250" y="1617275"/>
              <a:chExt cx="1090650" cy="1327200"/>
            </a:xfrm>
          </p:grpSpPr>
          <p:sp>
            <p:nvSpPr>
              <p:cNvPr id="9271" name="Google Shape;9271;p7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78"/>
            <p:cNvGrpSpPr/>
            <p:nvPr/>
          </p:nvGrpSpPr>
          <p:grpSpPr>
            <a:xfrm>
              <a:off x="5194708" y="3484366"/>
              <a:ext cx="811409" cy="987304"/>
              <a:chOff x="238125" y="1617275"/>
              <a:chExt cx="1090750" cy="1327200"/>
            </a:xfrm>
          </p:grpSpPr>
          <p:sp>
            <p:nvSpPr>
              <p:cNvPr id="9275" name="Google Shape;9275;p7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8" name="Google Shape;9278;p78"/>
          <p:cNvGrpSpPr/>
          <p:nvPr/>
        </p:nvGrpSpPr>
        <p:grpSpPr>
          <a:xfrm>
            <a:off x="3460012" y="3146315"/>
            <a:ext cx="1616964" cy="346256"/>
            <a:chOff x="1808063" y="4294338"/>
            <a:chExt cx="3370782" cy="721817"/>
          </a:xfrm>
        </p:grpSpPr>
        <p:sp>
          <p:nvSpPr>
            <p:cNvPr id="9279" name="Google Shape;9279;p7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78"/>
          <p:cNvGrpSpPr/>
          <p:nvPr/>
        </p:nvGrpSpPr>
        <p:grpSpPr>
          <a:xfrm>
            <a:off x="738224" y="3432344"/>
            <a:ext cx="1295882" cy="646587"/>
            <a:chOff x="834100" y="3642869"/>
            <a:chExt cx="1259483" cy="628426"/>
          </a:xfrm>
        </p:grpSpPr>
        <p:sp>
          <p:nvSpPr>
            <p:cNvPr id="9290" name="Google Shape;9290;p7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5" name="Google Shape;9315;p78"/>
            <p:cNvGrpSpPr/>
            <p:nvPr/>
          </p:nvGrpSpPr>
          <p:grpSpPr>
            <a:xfrm>
              <a:off x="1360364" y="3847835"/>
              <a:ext cx="208119" cy="224359"/>
              <a:chOff x="1360769" y="3847100"/>
              <a:chExt cx="208119" cy="224359"/>
            </a:xfrm>
          </p:grpSpPr>
          <p:sp>
            <p:nvSpPr>
              <p:cNvPr id="9316" name="Google Shape;9316;p7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6" name="Google Shape;9336;p7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78"/>
          <p:cNvGrpSpPr/>
          <p:nvPr/>
        </p:nvGrpSpPr>
        <p:grpSpPr>
          <a:xfrm rot="5400000">
            <a:off x="5951337" y="3228841"/>
            <a:ext cx="164064" cy="1414916"/>
            <a:chOff x="4428249" y="1369375"/>
            <a:chExt cx="36905" cy="429569"/>
          </a:xfrm>
        </p:grpSpPr>
        <p:sp>
          <p:nvSpPr>
            <p:cNvPr id="9351" name="Google Shape;9351;p7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78"/>
          <p:cNvGrpSpPr/>
          <p:nvPr/>
        </p:nvGrpSpPr>
        <p:grpSpPr>
          <a:xfrm flipH="1" rot="10800000">
            <a:off x="5323766" y="2817385"/>
            <a:ext cx="1419207" cy="24808"/>
            <a:chOff x="219558" y="4738465"/>
            <a:chExt cx="5852400" cy="102300"/>
          </a:xfrm>
        </p:grpSpPr>
        <p:cxnSp>
          <p:nvCxnSpPr>
            <p:cNvPr id="9384" name="Google Shape;9384;p7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385" name="Google Shape;9385;p7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78"/>
          <p:cNvGrpSpPr/>
          <p:nvPr/>
        </p:nvGrpSpPr>
        <p:grpSpPr>
          <a:xfrm>
            <a:off x="5335084" y="3190448"/>
            <a:ext cx="1396570" cy="385016"/>
            <a:chOff x="5286284" y="2966544"/>
            <a:chExt cx="1396570" cy="385016"/>
          </a:xfrm>
        </p:grpSpPr>
        <p:cxnSp>
          <p:nvCxnSpPr>
            <p:cNvPr id="9391" name="Google Shape;9391;p7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392" name="Google Shape;9392;p7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393" name="Google Shape;9393;p78"/>
            <p:cNvGrpSpPr/>
            <p:nvPr/>
          </p:nvGrpSpPr>
          <p:grpSpPr>
            <a:xfrm>
              <a:off x="5287688" y="3173364"/>
              <a:ext cx="1395166" cy="74100"/>
              <a:chOff x="5287688" y="3173364"/>
              <a:chExt cx="1395166" cy="74100"/>
            </a:xfrm>
          </p:grpSpPr>
          <p:cxnSp>
            <p:nvCxnSpPr>
              <p:cNvPr id="9394" name="Google Shape;9394;p7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395" name="Google Shape;9395;p7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396" name="Google Shape;9396;p7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397" name="Google Shape;9397;p7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398" name="Google Shape;9398;p7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399" name="Google Shape;9399;p7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00" name="Google Shape;9400;p7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01" name="Google Shape;9401;p7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402" name="Google Shape;9402;p7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403" name="Google Shape;9403;p78"/>
          <p:cNvGrpSpPr/>
          <p:nvPr/>
        </p:nvGrpSpPr>
        <p:grpSpPr>
          <a:xfrm>
            <a:off x="2021150" y="1609224"/>
            <a:ext cx="1182276" cy="662027"/>
            <a:chOff x="2029517" y="1732295"/>
            <a:chExt cx="1149068" cy="643432"/>
          </a:xfrm>
        </p:grpSpPr>
        <p:grpSp>
          <p:nvGrpSpPr>
            <p:cNvPr id="9404" name="Google Shape;9404;p78"/>
            <p:cNvGrpSpPr/>
            <p:nvPr/>
          </p:nvGrpSpPr>
          <p:grpSpPr>
            <a:xfrm>
              <a:off x="2708660" y="1746937"/>
              <a:ext cx="455427" cy="244429"/>
              <a:chOff x="2700693" y="1746937"/>
              <a:chExt cx="455427" cy="244429"/>
            </a:xfrm>
          </p:grpSpPr>
          <p:grpSp>
            <p:nvGrpSpPr>
              <p:cNvPr id="9405" name="Google Shape;9405;p78"/>
              <p:cNvGrpSpPr/>
              <p:nvPr/>
            </p:nvGrpSpPr>
            <p:grpSpPr>
              <a:xfrm>
                <a:off x="2905682" y="1782817"/>
                <a:ext cx="250438" cy="208549"/>
                <a:chOff x="2905682" y="1782817"/>
                <a:chExt cx="250438" cy="208549"/>
              </a:xfrm>
            </p:grpSpPr>
            <p:cxnSp>
              <p:nvCxnSpPr>
                <p:cNvPr id="9406" name="Google Shape;9406;p7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07" name="Google Shape;9407;p7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78"/>
              <p:cNvGrpSpPr/>
              <p:nvPr/>
            </p:nvGrpSpPr>
            <p:grpSpPr>
              <a:xfrm>
                <a:off x="2700693" y="1746937"/>
                <a:ext cx="449967" cy="72374"/>
                <a:chOff x="2700693" y="1746937"/>
                <a:chExt cx="449967" cy="72374"/>
              </a:xfrm>
            </p:grpSpPr>
            <p:cxnSp>
              <p:nvCxnSpPr>
                <p:cNvPr id="9409" name="Google Shape;9409;p7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10" name="Google Shape;9410;p7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1" name="Google Shape;9411;p78"/>
            <p:cNvGrpSpPr/>
            <p:nvPr/>
          </p:nvGrpSpPr>
          <p:grpSpPr>
            <a:xfrm>
              <a:off x="2029517" y="1732295"/>
              <a:ext cx="1149068" cy="643432"/>
              <a:chOff x="2029517" y="1732295"/>
              <a:chExt cx="1149068" cy="643432"/>
            </a:xfrm>
          </p:grpSpPr>
          <p:grpSp>
            <p:nvGrpSpPr>
              <p:cNvPr id="9412" name="Google Shape;9412;p78"/>
              <p:cNvGrpSpPr/>
              <p:nvPr/>
            </p:nvGrpSpPr>
            <p:grpSpPr>
              <a:xfrm>
                <a:off x="2703618" y="2103152"/>
                <a:ext cx="474966" cy="260017"/>
                <a:chOff x="2703618" y="2103152"/>
                <a:chExt cx="474966" cy="260017"/>
              </a:xfrm>
            </p:grpSpPr>
            <p:grpSp>
              <p:nvGrpSpPr>
                <p:cNvPr id="9413" name="Google Shape;9413;p78"/>
                <p:cNvGrpSpPr/>
                <p:nvPr/>
              </p:nvGrpSpPr>
              <p:grpSpPr>
                <a:xfrm>
                  <a:off x="2703618" y="2290640"/>
                  <a:ext cx="450291" cy="72529"/>
                  <a:chOff x="2703618" y="2290640"/>
                  <a:chExt cx="450291" cy="72529"/>
                </a:xfrm>
              </p:grpSpPr>
              <p:cxnSp>
                <p:nvCxnSpPr>
                  <p:cNvPr id="9414" name="Google Shape;9414;p7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15" name="Google Shape;9415;p7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78"/>
                <p:cNvGrpSpPr/>
                <p:nvPr/>
              </p:nvGrpSpPr>
              <p:grpSpPr>
                <a:xfrm>
                  <a:off x="2908607" y="2103152"/>
                  <a:ext cx="269977" cy="223538"/>
                  <a:chOff x="2908607" y="2103152"/>
                  <a:chExt cx="269977" cy="223538"/>
                </a:xfrm>
              </p:grpSpPr>
              <p:cxnSp>
                <p:nvCxnSpPr>
                  <p:cNvPr id="9417" name="Google Shape;9417;p7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18" name="Google Shape;9418;p7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9" name="Google Shape;9419;p78"/>
              <p:cNvGrpSpPr/>
              <p:nvPr/>
            </p:nvGrpSpPr>
            <p:grpSpPr>
              <a:xfrm>
                <a:off x="2029517" y="1732295"/>
                <a:ext cx="685827" cy="643432"/>
                <a:chOff x="2029517" y="1732295"/>
                <a:chExt cx="685827" cy="643432"/>
              </a:xfrm>
            </p:grpSpPr>
            <p:sp>
              <p:nvSpPr>
                <p:cNvPr id="9420" name="Google Shape;9420;p7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1" name="Google Shape;9421;p78"/>
                <p:cNvGrpSpPr/>
                <p:nvPr/>
              </p:nvGrpSpPr>
              <p:grpSpPr>
                <a:xfrm>
                  <a:off x="2158948" y="1732295"/>
                  <a:ext cx="556396" cy="333108"/>
                  <a:chOff x="2158948" y="1732295"/>
                  <a:chExt cx="556396" cy="333108"/>
                </a:xfrm>
              </p:grpSpPr>
              <p:cxnSp>
                <p:nvCxnSpPr>
                  <p:cNvPr id="9422" name="Google Shape;9422;p7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423" name="Google Shape;9423;p7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78"/>
                <p:cNvGrpSpPr/>
                <p:nvPr/>
              </p:nvGrpSpPr>
              <p:grpSpPr>
                <a:xfrm>
                  <a:off x="2159908" y="2065057"/>
                  <a:ext cx="550884" cy="310670"/>
                  <a:chOff x="2159908" y="2065057"/>
                  <a:chExt cx="550884" cy="310670"/>
                </a:xfrm>
              </p:grpSpPr>
              <p:cxnSp>
                <p:nvCxnSpPr>
                  <p:cNvPr id="9425" name="Google Shape;9425;p7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426" name="Google Shape;9426;p7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427" name="Google Shape;9427;p78"/>
          <p:cNvGrpSpPr/>
          <p:nvPr/>
        </p:nvGrpSpPr>
        <p:grpSpPr>
          <a:xfrm>
            <a:off x="706399" y="1556837"/>
            <a:ext cx="962651" cy="810058"/>
            <a:chOff x="732462" y="1766083"/>
            <a:chExt cx="962651" cy="810058"/>
          </a:xfrm>
        </p:grpSpPr>
        <p:grpSp>
          <p:nvGrpSpPr>
            <p:cNvPr id="9428" name="Google Shape;9428;p78"/>
            <p:cNvGrpSpPr/>
            <p:nvPr/>
          </p:nvGrpSpPr>
          <p:grpSpPr>
            <a:xfrm>
              <a:off x="732462" y="1908333"/>
              <a:ext cx="339369" cy="524756"/>
              <a:chOff x="844912" y="1819635"/>
              <a:chExt cx="329836" cy="510016"/>
            </a:xfrm>
          </p:grpSpPr>
          <p:sp>
            <p:nvSpPr>
              <p:cNvPr id="9429" name="Google Shape;9429;p7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78"/>
            <p:cNvGrpSpPr/>
            <p:nvPr/>
          </p:nvGrpSpPr>
          <p:grpSpPr>
            <a:xfrm>
              <a:off x="1184858" y="2256650"/>
              <a:ext cx="510255" cy="319491"/>
              <a:chOff x="1284601" y="2158168"/>
              <a:chExt cx="495923" cy="310517"/>
            </a:xfrm>
          </p:grpSpPr>
          <p:sp>
            <p:nvSpPr>
              <p:cNvPr id="9436" name="Google Shape;9436;p7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7" name="Google Shape;9437;p78"/>
              <p:cNvGrpSpPr/>
              <p:nvPr/>
            </p:nvGrpSpPr>
            <p:grpSpPr>
              <a:xfrm>
                <a:off x="1507666" y="2158168"/>
                <a:ext cx="272858" cy="310517"/>
                <a:chOff x="1507666" y="2158168"/>
                <a:chExt cx="272858" cy="310517"/>
              </a:xfrm>
            </p:grpSpPr>
            <p:grpSp>
              <p:nvGrpSpPr>
                <p:cNvPr id="9438" name="Google Shape;9438;p78"/>
                <p:cNvGrpSpPr/>
                <p:nvPr/>
              </p:nvGrpSpPr>
              <p:grpSpPr>
                <a:xfrm>
                  <a:off x="1507666" y="2176104"/>
                  <a:ext cx="166395" cy="273149"/>
                  <a:chOff x="1507666" y="2176104"/>
                  <a:chExt cx="166395" cy="273149"/>
                </a:xfrm>
              </p:grpSpPr>
              <p:sp>
                <p:nvSpPr>
                  <p:cNvPr id="9439" name="Google Shape;9439;p7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6" name="Google Shape;9446;p7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48" name="Google Shape;9448;p78"/>
            <p:cNvGrpSpPr/>
            <p:nvPr/>
          </p:nvGrpSpPr>
          <p:grpSpPr>
            <a:xfrm>
              <a:off x="1184858" y="1766083"/>
              <a:ext cx="510255" cy="319491"/>
              <a:chOff x="1284601" y="1681380"/>
              <a:chExt cx="495923" cy="310517"/>
            </a:xfrm>
          </p:grpSpPr>
          <p:sp>
            <p:nvSpPr>
              <p:cNvPr id="9449" name="Google Shape;9449;p7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0" name="Google Shape;9450;p78"/>
              <p:cNvGrpSpPr/>
              <p:nvPr/>
            </p:nvGrpSpPr>
            <p:grpSpPr>
              <a:xfrm>
                <a:off x="1507666" y="1681380"/>
                <a:ext cx="272858" cy="310517"/>
                <a:chOff x="1507666" y="1681380"/>
                <a:chExt cx="272858" cy="310517"/>
              </a:xfrm>
            </p:grpSpPr>
            <p:grpSp>
              <p:nvGrpSpPr>
                <p:cNvPr id="9451" name="Google Shape;9451;p78"/>
                <p:cNvGrpSpPr/>
                <p:nvPr/>
              </p:nvGrpSpPr>
              <p:grpSpPr>
                <a:xfrm>
                  <a:off x="1507666" y="1700120"/>
                  <a:ext cx="166395" cy="272984"/>
                  <a:chOff x="1507666" y="1700120"/>
                  <a:chExt cx="166395" cy="272984"/>
                </a:xfrm>
              </p:grpSpPr>
              <p:sp>
                <p:nvSpPr>
                  <p:cNvPr id="9452" name="Google Shape;9452;p7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9" name="Google Shape;9459;p7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461" name="Google Shape;9461;p78"/>
          <p:cNvGrpSpPr/>
          <p:nvPr/>
        </p:nvGrpSpPr>
        <p:grpSpPr>
          <a:xfrm>
            <a:off x="6815339" y="2324267"/>
            <a:ext cx="1622269" cy="552443"/>
            <a:chOff x="6894650" y="2574740"/>
            <a:chExt cx="1445100" cy="492111"/>
          </a:xfrm>
        </p:grpSpPr>
        <p:sp>
          <p:nvSpPr>
            <p:cNvPr id="9462" name="Google Shape;9462;p7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67" name="Google Shape;9467;p7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468" name="Google Shape;9468;p78"/>
          <p:cNvGrpSpPr/>
          <p:nvPr/>
        </p:nvGrpSpPr>
        <p:grpSpPr>
          <a:xfrm>
            <a:off x="6834882" y="3698522"/>
            <a:ext cx="1583206" cy="475705"/>
            <a:chOff x="6953919" y="3907920"/>
            <a:chExt cx="1377300" cy="475705"/>
          </a:xfrm>
        </p:grpSpPr>
        <p:cxnSp>
          <p:nvCxnSpPr>
            <p:cNvPr id="9469" name="Google Shape;9469;p7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470" name="Google Shape;9470;p7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471" name="Google Shape;9471;p7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472" name="Google Shape;9472;p7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473" name="Google Shape;9473;p7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474" name="Google Shape;9474;p78"/>
          <p:cNvGrpSpPr/>
          <p:nvPr/>
        </p:nvGrpSpPr>
        <p:grpSpPr>
          <a:xfrm>
            <a:off x="2338470" y="2459668"/>
            <a:ext cx="836286" cy="824529"/>
            <a:chOff x="2389399" y="2595741"/>
            <a:chExt cx="812796" cy="801369"/>
          </a:xfrm>
        </p:grpSpPr>
        <p:grpSp>
          <p:nvGrpSpPr>
            <p:cNvPr id="9475" name="Google Shape;9475;p78"/>
            <p:cNvGrpSpPr/>
            <p:nvPr/>
          </p:nvGrpSpPr>
          <p:grpSpPr>
            <a:xfrm>
              <a:off x="2492145" y="2881565"/>
              <a:ext cx="607300" cy="229751"/>
              <a:chOff x="2492145" y="2881565"/>
              <a:chExt cx="607300" cy="229751"/>
            </a:xfrm>
          </p:grpSpPr>
          <p:sp>
            <p:nvSpPr>
              <p:cNvPr id="9476" name="Google Shape;9476;p7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78"/>
            <p:cNvGrpSpPr/>
            <p:nvPr/>
          </p:nvGrpSpPr>
          <p:grpSpPr>
            <a:xfrm>
              <a:off x="2389399" y="2595741"/>
              <a:ext cx="812796" cy="296825"/>
              <a:chOff x="2389399" y="2595741"/>
              <a:chExt cx="812796" cy="296825"/>
            </a:xfrm>
          </p:grpSpPr>
          <p:grpSp>
            <p:nvGrpSpPr>
              <p:cNvPr id="9480" name="Google Shape;9480;p78"/>
              <p:cNvGrpSpPr/>
              <p:nvPr/>
            </p:nvGrpSpPr>
            <p:grpSpPr>
              <a:xfrm>
                <a:off x="2389399" y="2595741"/>
                <a:ext cx="363638" cy="296825"/>
                <a:chOff x="2389399" y="2595741"/>
                <a:chExt cx="363638" cy="296825"/>
              </a:xfrm>
            </p:grpSpPr>
            <p:grpSp>
              <p:nvGrpSpPr>
                <p:cNvPr id="9481" name="Google Shape;9481;p78"/>
                <p:cNvGrpSpPr/>
                <p:nvPr/>
              </p:nvGrpSpPr>
              <p:grpSpPr>
                <a:xfrm>
                  <a:off x="2493852" y="2794333"/>
                  <a:ext cx="259185" cy="98232"/>
                  <a:chOff x="2493852" y="2794333"/>
                  <a:chExt cx="259185" cy="98232"/>
                </a:xfrm>
              </p:grpSpPr>
              <p:sp>
                <p:nvSpPr>
                  <p:cNvPr id="9482" name="Google Shape;9482;p7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78"/>
                <p:cNvGrpSpPr/>
                <p:nvPr/>
              </p:nvGrpSpPr>
              <p:grpSpPr>
                <a:xfrm>
                  <a:off x="2389399" y="2595741"/>
                  <a:ext cx="224343" cy="182054"/>
                  <a:chOff x="2389399" y="2595741"/>
                  <a:chExt cx="224343" cy="182054"/>
                </a:xfrm>
              </p:grpSpPr>
              <p:sp>
                <p:nvSpPr>
                  <p:cNvPr id="9486" name="Google Shape;9486;p7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88" name="Google Shape;9488;p78"/>
              <p:cNvGrpSpPr/>
              <p:nvPr/>
            </p:nvGrpSpPr>
            <p:grpSpPr>
              <a:xfrm>
                <a:off x="2683630" y="2595741"/>
                <a:ext cx="224334" cy="296825"/>
                <a:chOff x="2683630" y="2595741"/>
                <a:chExt cx="224334" cy="296825"/>
              </a:xfrm>
            </p:grpSpPr>
            <p:grpSp>
              <p:nvGrpSpPr>
                <p:cNvPr id="9489" name="Google Shape;9489;p78"/>
                <p:cNvGrpSpPr/>
                <p:nvPr/>
              </p:nvGrpSpPr>
              <p:grpSpPr>
                <a:xfrm>
                  <a:off x="2788083" y="2794333"/>
                  <a:ext cx="15356" cy="98232"/>
                  <a:chOff x="2788083" y="2794333"/>
                  <a:chExt cx="15356" cy="98232"/>
                </a:xfrm>
              </p:grpSpPr>
              <p:sp>
                <p:nvSpPr>
                  <p:cNvPr id="9490" name="Google Shape;9490;p7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78"/>
                <p:cNvGrpSpPr/>
                <p:nvPr/>
              </p:nvGrpSpPr>
              <p:grpSpPr>
                <a:xfrm>
                  <a:off x="2683630" y="2595741"/>
                  <a:ext cx="224334" cy="182054"/>
                  <a:chOff x="2683630" y="2595741"/>
                  <a:chExt cx="224334" cy="182054"/>
                </a:xfrm>
              </p:grpSpPr>
              <p:sp>
                <p:nvSpPr>
                  <p:cNvPr id="9494" name="Google Shape;9494;p7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6" name="Google Shape;9496;p78"/>
              <p:cNvGrpSpPr/>
              <p:nvPr/>
            </p:nvGrpSpPr>
            <p:grpSpPr>
              <a:xfrm>
                <a:off x="2838475" y="2595741"/>
                <a:ext cx="363719" cy="296825"/>
                <a:chOff x="2838475" y="2595741"/>
                <a:chExt cx="363719" cy="296825"/>
              </a:xfrm>
            </p:grpSpPr>
            <p:grpSp>
              <p:nvGrpSpPr>
                <p:cNvPr id="9497" name="Google Shape;9497;p78"/>
                <p:cNvGrpSpPr/>
                <p:nvPr/>
              </p:nvGrpSpPr>
              <p:grpSpPr>
                <a:xfrm>
                  <a:off x="2838475" y="2794333"/>
                  <a:ext cx="259185" cy="98232"/>
                  <a:chOff x="2838475" y="2794333"/>
                  <a:chExt cx="259185" cy="98232"/>
                </a:xfrm>
              </p:grpSpPr>
              <p:sp>
                <p:nvSpPr>
                  <p:cNvPr id="9498" name="Google Shape;9498;p7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78"/>
                <p:cNvGrpSpPr/>
                <p:nvPr/>
              </p:nvGrpSpPr>
              <p:grpSpPr>
                <a:xfrm>
                  <a:off x="2977852" y="2595741"/>
                  <a:ext cx="224343" cy="182054"/>
                  <a:chOff x="2977852" y="2595741"/>
                  <a:chExt cx="224343" cy="182054"/>
                </a:xfrm>
              </p:grpSpPr>
              <p:sp>
                <p:nvSpPr>
                  <p:cNvPr id="9502" name="Google Shape;9502;p7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04" name="Google Shape;9504;p78"/>
            <p:cNvGrpSpPr/>
            <p:nvPr/>
          </p:nvGrpSpPr>
          <p:grpSpPr>
            <a:xfrm>
              <a:off x="2389399" y="3100241"/>
              <a:ext cx="812796" cy="296869"/>
              <a:chOff x="2389399" y="3100241"/>
              <a:chExt cx="812796" cy="296869"/>
            </a:xfrm>
          </p:grpSpPr>
          <p:grpSp>
            <p:nvGrpSpPr>
              <p:cNvPr id="9505" name="Google Shape;9505;p78"/>
              <p:cNvGrpSpPr/>
              <p:nvPr/>
            </p:nvGrpSpPr>
            <p:grpSpPr>
              <a:xfrm>
                <a:off x="2683630" y="3100241"/>
                <a:ext cx="224334" cy="296869"/>
                <a:chOff x="2683630" y="3100241"/>
                <a:chExt cx="224334" cy="296869"/>
              </a:xfrm>
            </p:grpSpPr>
            <p:grpSp>
              <p:nvGrpSpPr>
                <p:cNvPr id="9506" name="Google Shape;9506;p78"/>
                <p:cNvGrpSpPr/>
                <p:nvPr/>
              </p:nvGrpSpPr>
              <p:grpSpPr>
                <a:xfrm>
                  <a:off x="2788083" y="3100241"/>
                  <a:ext cx="15356" cy="98237"/>
                  <a:chOff x="2788083" y="3100241"/>
                  <a:chExt cx="15356" cy="98237"/>
                </a:xfrm>
              </p:grpSpPr>
              <p:sp>
                <p:nvSpPr>
                  <p:cNvPr id="9507" name="Google Shape;9507;p7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78"/>
                <p:cNvGrpSpPr/>
                <p:nvPr/>
              </p:nvGrpSpPr>
              <p:grpSpPr>
                <a:xfrm>
                  <a:off x="2683630" y="3215065"/>
                  <a:ext cx="224334" cy="182045"/>
                  <a:chOff x="2683630" y="3215065"/>
                  <a:chExt cx="224334" cy="182045"/>
                </a:xfrm>
              </p:grpSpPr>
              <p:sp>
                <p:nvSpPr>
                  <p:cNvPr id="9511" name="Google Shape;9511;p7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13" name="Google Shape;9513;p78"/>
              <p:cNvGrpSpPr/>
              <p:nvPr/>
            </p:nvGrpSpPr>
            <p:grpSpPr>
              <a:xfrm>
                <a:off x="2389399" y="3100241"/>
                <a:ext cx="363638" cy="296869"/>
                <a:chOff x="2389399" y="3100241"/>
                <a:chExt cx="363638" cy="296869"/>
              </a:xfrm>
            </p:grpSpPr>
            <p:grpSp>
              <p:nvGrpSpPr>
                <p:cNvPr id="9514" name="Google Shape;9514;p78"/>
                <p:cNvGrpSpPr/>
                <p:nvPr/>
              </p:nvGrpSpPr>
              <p:grpSpPr>
                <a:xfrm>
                  <a:off x="2493852" y="3100241"/>
                  <a:ext cx="259185" cy="98237"/>
                  <a:chOff x="2493852" y="3100241"/>
                  <a:chExt cx="259185" cy="98237"/>
                </a:xfrm>
              </p:grpSpPr>
              <p:sp>
                <p:nvSpPr>
                  <p:cNvPr id="9515" name="Google Shape;9515;p7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78"/>
                <p:cNvGrpSpPr/>
                <p:nvPr/>
              </p:nvGrpSpPr>
              <p:grpSpPr>
                <a:xfrm>
                  <a:off x="2389399" y="3215065"/>
                  <a:ext cx="224343" cy="182045"/>
                  <a:chOff x="2389399" y="3215065"/>
                  <a:chExt cx="224343" cy="182045"/>
                </a:xfrm>
              </p:grpSpPr>
              <p:sp>
                <p:nvSpPr>
                  <p:cNvPr id="9519" name="Google Shape;9519;p7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21" name="Google Shape;9521;p78"/>
              <p:cNvGrpSpPr/>
              <p:nvPr/>
            </p:nvGrpSpPr>
            <p:grpSpPr>
              <a:xfrm>
                <a:off x="2838475" y="3100241"/>
                <a:ext cx="363719" cy="296869"/>
                <a:chOff x="2838475" y="3100241"/>
                <a:chExt cx="363719" cy="296869"/>
              </a:xfrm>
            </p:grpSpPr>
            <p:grpSp>
              <p:nvGrpSpPr>
                <p:cNvPr id="9522" name="Google Shape;9522;p78"/>
                <p:cNvGrpSpPr/>
                <p:nvPr/>
              </p:nvGrpSpPr>
              <p:grpSpPr>
                <a:xfrm>
                  <a:off x="2838475" y="3100241"/>
                  <a:ext cx="259185" cy="98237"/>
                  <a:chOff x="2838475" y="3100241"/>
                  <a:chExt cx="259185" cy="98237"/>
                </a:xfrm>
              </p:grpSpPr>
              <p:sp>
                <p:nvSpPr>
                  <p:cNvPr id="9523" name="Google Shape;9523;p7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78"/>
                <p:cNvGrpSpPr/>
                <p:nvPr/>
              </p:nvGrpSpPr>
              <p:grpSpPr>
                <a:xfrm>
                  <a:off x="2977852" y="3215065"/>
                  <a:ext cx="224343" cy="182045"/>
                  <a:chOff x="2977852" y="3215065"/>
                  <a:chExt cx="224343" cy="182045"/>
                </a:xfrm>
              </p:grpSpPr>
              <p:sp>
                <p:nvSpPr>
                  <p:cNvPr id="9527" name="Google Shape;9527;p7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2" name="Shape 9532"/>
        <p:cNvGrpSpPr/>
        <p:nvPr/>
      </p:nvGrpSpPr>
      <p:grpSpPr>
        <a:xfrm>
          <a:off x="0" y="0"/>
          <a:ext cx="0" cy="0"/>
          <a:chOff x="0" y="0"/>
          <a:chExt cx="0" cy="0"/>
        </a:xfrm>
      </p:grpSpPr>
      <p:grpSp>
        <p:nvGrpSpPr>
          <p:cNvPr id="9533" name="Google Shape;9533;p79"/>
          <p:cNvGrpSpPr/>
          <p:nvPr/>
        </p:nvGrpSpPr>
        <p:grpSpPr>
          <a:xfrm>
            <a:off x="702088" y="3155922"/>
            <a:ext cx="2390414" cy="1024800"/>
            <a:chOff x="728925" y="3296613"/>
            <a:chExt cx="2390414" cy="1024800"/>
          </a:xfrm>
        </p:grpSpPr>
        <p:grpSp>
          <p:nvGrpSpPr>
            <p:cNvPr id="9534" name="Google Shape;9534;p79"/>
            <p:cNvGrpSpPr/>
            <p:nvPr/>
          </p:nvGrpSpPr>
          <p:grpSpPr>
            <a:xfrm>
              <a:off x="728925" y="3619800"/>
              <a:ext cx="2390414" cy="500893"/>
              <a:chOff x="728925" y="3619800"/>
              <a:chExt cx="2390414" cy="500893"/>
            </a:xfrm>
          </p:grpSpPr>
          <p:sp>
            <p:nvSpPr>
              <p:cNvPr id="9535" name="Google Shape;9535;p7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36" name="Google Shape;9536;p7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537" name="Google Shape;9537;p79"/>
            <p:cNvGrpSpPr/>
            <p:nvPr/>
          </p:nvGrpSpPr>
          <p:grpSpPr>
            <a:xfrm>
              <a:off x="1348050" y="3296613"/>
              <a:ext cx="1706152" cy="1024800"/>
              <a:chOff x="1348050" y="3296613"/>
              <a:chExt cx="1706152" cy="1024800"/>
            </a:xfrm>
          </p:grpSpPr>
          <p:sp>
            <p:nvSpPr>
              <p:cNvPr id="9538" name="Google Shape;9538;p7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39" name="Google Shape;9539;p7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40" name="Google Shape;9540;p7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41" name="Google Shape;9541;p7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42" name="Google Shape;9542;p7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543" name="Google Shape;9543;p79"/>
            <p:cNvGrpSpPr/>
            <p:nvPr/>
          </p:nvGrpSpPr>
          <p:grpSpPr>
            <a:xfrm>
              <a:off x="1455707" y="3654858"/>
              <a:ext cx="1491150" cy="417657"/>
              <a:chOff x="1455707" y="3654858"/>
              <a:chExt cx="1491150" cy="417657"/>
            </a:xfrm>
          </p:grpSpPr>
          <p:sp>
            <p:nvSpPr>
              <p:cNvPr id="9544" name="Google Shape;9544;p7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564" name="Google Shape;9564;p79"/>
          <p:cNvGraphicFramePr/>
          <p:nvPr/>
        </p:nvGraphicFramePr>
        <p:xfrm>
          <a:off x="5937787" y="2153834"/>
          <a:ext cx="3000000" cy="3000000"/>
        </p:xfrm>
        <a:graphic>
          <a:graphicData uri="http://schemas.openxmlformats.org/drawingml/2006/table">
            <a:tbl>
              <a:tblPr>
                <a:noFill/>
                <a:tableStyleId>{5562719D-57BE-4CD0-A4D2-CAEB94F789F5}</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565" name="Google Shape;9565;p79"/>
          <p:cNvGrpSpPr/>
          <p:nvPr/>
        </p:nvGrpSpPr>
        <p:grpSpPr>
          <a:xfrm>
            <a:off x="710464" y="981599"/>
            <a:ext cx="2396505" cy="976502"/>
            <a:chOff x="749309" y="1112739"/>
            <a:chExt cx="2371603" cy="976502"/>
          </a:xfrm>
        </p:grpSpPr>
        <p:grpSp>
          <p:nvGrpSpPr>
            <p:cNvPr id="9566" name="Google Shape;9566;p79"/>
            <p:cNvGrpSpPr/>
            <p:nvPr/>
          </p:nvGrpSpPr>
          <p:grpSpPr>
            <a:xfrm>
              <a:off x="1092126" y="1112739"/>
              <a:ext cx="2028786" cy="975464"/>
              <a:chOff x="1092126" y="1112739"/>
              <a:chExt cx="2028786" cy="975464"/>
            </a:xfrm>
          </p:grpSpPr>
          <p:sp>
            <p:nvSpPr>
              <p:cNvPr id="9567" name="Google Shape;9567;p7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79"/>
            <p:cNvGrpSpPr/>
            <p:nvPr/>
          </p:nvGrpSpPr>
          <p:grpSpPr>
            <a:xfrm>
              <a:off x="749309" y="1112739"/>
              <a:ext cx="314700" cy="975464"/>
              <a:chOff x="749309" y="1112739"/>
              <a:chExt cx="314700" cy="975464"/>
            </a:xfrm>
          </p:grpSpPr>
          <p:sp>
            <p:nvSpPr>
              <p:cNvPr id="9592" name="Google Shape;9592;p7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6" name="Google Shape;9596;p7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600" name="Google Shape;9600;p79"/>
          <p:cNvGraphicFramePr/>
          <p:nvPr/>
        </p:nvGraphicFramePr>
        <p:xfrm>
          <a:off x="5937812" y="981584"/>
          <a:ext cx="3000000" cy="3000000"/>
        </p:xfrm>
        <a:graphic>
          <a:graphicData uri="http://schemas.openxmlformats.org/drawingml/2006/table">
            <a:tbl>
              <a:tblPr>
                <a:noFill/>
                <a:tableStyleId>{5562719D-57BE-4CD0-A4D2-CAEB94F789F5}</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601" name="Google Shape;9601;p79"/>
          <p:cNvGraphicFramePr/>
          <p:nvPr/>
        </p:nvGraphicFramePr>
        <p:xfrm>
          <a:off x="3358675" y="2153834"/>
          <a:ext cx="3000000" cy="3000000"/>
        </p:xfrm>
        <a:graphic>
          <a:graphicData uri="http://schemas.openxmlformats.org/drawingml/2006/table">
            <a:tbl>
              <a:tblPr>
                <a:noFill/>
                <a:tableStyleId>{5562719D-57BE-4CD0-A4D2-CAEB94F789F5}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602" name="Google Shape;9602;p79"/>
          <p:cNvGrpSpPr/>
          <p:nvPr/>
        </p:nvGrpSpPr>
        <p:grpSpPr>
          <a:xfrm>
            <a:off x="3360661" y="3144795"/>
            <a:ext cx="2363377" cy="1047062"/>
            <a:chOff x="3358399" y="3285485"/>
            <a:chExt cx="2363377" cy="1047062"/>
          </a:xfrm>
        </p:grpSpPr>
        <p:grpSp>
          <p:nvGrpSpPr>
            <p:cNvPr id="9603" name="Google Shape;9603;p79"/>
            <p:cNvGrpSpPr/>
            <p:nvPr/>
          </p:nvGrpSpPr>
          <p:grpSpPr>
            <a:xfrm>
              <a:off x="3358412" y="3285485"/>
              <a:ext cx="2363244" cy="139500"/>
              <a:chOff x="3358412" y="3285485"/>
              <a:chExt cx="2363244" cy="139500"/>
            </a:xfrm>
          </p:grpSpPr>
          <p:sp>
            <p:nvSpPr>
              <p:cNvPr id="9604" name="Google Shape;9604;p7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9"/>
            <p:cNvGrpSpPr/>
            <p:nvPr/>
          </p:nvGrpSpPr>
          <p:grpSpPr>
            <a:xfrm>
              <a:off x="3358412" y="3466996"/>
              <a:ext cx="2363244" cy="139500"/>
              <a:chOff x="3358412" y="3466996"/>
              <a:chExt cx="2363244" cy="139500"/>
            </a:xfrm>
          </p:grpSpPr>
          <p:sp>
            <p:nvSpPr>
              <p:cNvPr id="9610" name="Google Shape;9610;p7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9"/>
            <p:cNvGrpSpPr/>
            <p:nvPr/>
          </p:nvGrpSpPr>
          <p:grpSpPr>
            <a:xfrm>
              <a:off x="3358412" y="3648507"/>
              <a:ext cx="2363244" cy="139500"/>
              <a:chOff x="3358412" y="3648507"/>
              <a:chExt cx="2363244" cy="139500"/>
            </a:xfrm>
          </p:grpSpPr>
          <p:sp>
            <p:nvSpPr>
              <p:cNvPr id="9616" name="Google Shape;9616;p7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79"/>
            <p:cNvGrpSpPr/>
            <p:nvPr/>
          </p:nvGrpSpPr>
          <p:grpSpPr>
            <a:xfrm>
              <a:off x="3358412" y="3830018"/>
              <a:ext cx="2363244" cy="139500"/>
              <a:chOff x="3358412" y="3830018"/>
              <a:chExt cx="2363244" cy="139500"/>
            </a:xfrm>
          </p:grpSpPr>
          <p:sp>
            <p:nvSpPr>
              <p:cNvPr id="9622" name="Google Shape;9622;p7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79"/>
            <p:cNvGrpSpPr/>
            <p:nvPr/>
          </p:nvGrpSpPr>
          <p:grpSpPr>
            <a:xfrm>
              <a:off x="3358399" y="4011514"/>
              <a:ext cx="2363377" cy="139537"/>
              <a:chOff x="3294800" y="4134603"/>
              <a:chExt cx="2638876" cy="152400"/>
            </a:xfrm>
          </p:grpSpPr>
          <p:sp>
            <p:nvSpPr>
              <p:cNvPr id="9628" name="Google Shape;9628;p7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79"/>
            <p:cNvGrpSpPr/>
            <p:nvPr/>
          </p:nvGrpSpPr>
          <p:grpSpPr>
            <a:xfrm>
              <a:off x="3358399" y="4193010"/>
              <a:ext cx="2363377" cy="139537"/>
              <a:chOff x="3294800" y="4134603"/>
              <a:chExt cx="2638876" cy="152400"/>
            </a:xfrm>
          </p:grpSpPr>
          <p:sp>
            <p:nvSpPr>
              <p:cNvPr id="9634" name="Google Shape;9634;p7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639" name="Google Shape;9639;p79"/>
          <p:cNvGraphicFramePr/>
          <p:nvPr/>
        </p:nvGraphicFramePr>
        <p:xfrm>
          <a:off x="711463" y="2153834"/>
          <a:ext cx="3000000" cy="3000000"/>
        </p:xfrm>
        <a:graphic>
          <a:graphicData uri="http://schemas.openxmlformats.org/drawingml/2006/table">
            <a:tbl>
              <a:tblPr>
                <a:noFill/>
                <a:tableStyleId>{5562719D-57BE-4CD0-A4D2-CAEB94F789F5}</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640" name="Google Shape;9640;p79"/>
          <p:cNvGrpSpPr/>
          <p:nvPr/>
        </p:nvGrpSpPr>
        <p:grpSpPr>
          <a:xfrm>
            <a:off x="4161132" y="2557649"/>
            <a:ext cx="1302095" cy="60959"/>
            <a:chOff x="3558802" y="4011427"/>
            <a:chExt cx="1866000" cy="111300"/>
          </a:xfrm>
        </p:grpSpPr>
        <p:sp>
          <p:nvSpPr>
            <p:cNvPr id="9641" name="Google Shape;9641;p7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79"/>
          <p:cNvGrpSpPr/>
          <p:nvPr/>
        </p:nvGrpSpPr>
        <p:grpSpPr>
          <a:xfrm>
            <a:off x="4706620" y="2839808"/>
            <a:ext cx="914340" cy="60959"/>
            <a:chOff x="3558802" y="4011427"/>
            <a:chExt cx="1866000" cy="111300"/>
          </a:xfrm>
        </p:grpSpPr>
        <p:sp>
          <p:nvSpPr>
            <p:cNvPr id="9644" name="Google Shape;9644;p7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79"/>
          <p:cNvGrpSpPr/>
          <p:nvPr/>
        </p:nvGrpSpPr>
        <p:grpSpPr>
          <a:xfrm>
            <a:off x="5871419" y="3167606"/>
            <a:ext cx="2522867" cy="1001454"/>
            <a:chOff x="1904318" y="789980"/>
            <a:chExt cx="1489472" cy="606868"/>
          </a:xfrm>
        </p:grpSpPr>
        <p:cxnSp>
          <p:nvCxnSpPr>
            <p:cNvPr id="9647" name="Google Shape;9647;p7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648" name="Google Shape;9648;p7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649" name="Google Shape;9649;p7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650" name="Google Shape;9650;p7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651" name="Google Shape;9651;p7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652" name="Google Shape;9652;p7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653" name="Google Shape;9653;p7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654" name="Google Shape;9654;p7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661" name="Google Shape;9661;p7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662" name="Google Shape;9662;p7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663" name="Google Shape;9663;p7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79"/>
          <p:cNvGrpSpPr/>
          <p:nvPr/>
        </p:nvGrpSpPr>
        <p:grpSpPr>
          <a:xfrm>
            <a:off x="3355824" y="951642"/>
            <a:ext cx="2363393" cy="1005865"/>
            <a:chOff x="3292400" y="1193188"/>
            <a:chExt cx="2615240" cy="1131075"/>
          </a:xfrm>
        </p:grpSpPr>
        <p:sp>
          <p:nvSpPr>
            <p:cNvPr id="9665" name="Google Shape;9665;p7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66" name="Google Shape;9666;p7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67" name="Google Shape;9667;p7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668" name="Google Shape;9668;p7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669" name="Google Shape;9669;p7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670" name="Google Shape;9670;p7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671" name="Google Shape;9671;p7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672" name="Google Shape;9672;p7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673" name="Google Shape;9673;p7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674" name="Google Shape;9674;p7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675" name="Google Shape;9675;p7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676" name="Google Shape;9676;p7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677" name="Google Shape;9677;p7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678" name="Google Shape;9678;p7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679" name="Google Shape;9679;p79"/>
            <p:cNvGrpSpPr/>
            <p:nvPr/>
          </p:nvGrpSpPr>
          <p:grpSpPr>
            <a:xfrm>
              <a:off x="3748438" y="1378608"/>
              <a:ext cx="2159202" cy="903971"/>
              <a:chOff x="1683525" y="2179850"/>
              <a:chExt cx="4519050" cy="2134525"/>
            </a:xfrm>
          </p:grpSpPr>
          <p:sp>
            <p:nvSpPr>
              <p:cNvPr id="9680" name="Google Shape;9680;p7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81" name="Google Shape;9681;p7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82" name="Google Shape;9682;p7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83" name="Google Shape;9683;p7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84" name="Google Shape;9684;p7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85" name="Google Shape;9685;p7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86" name="Google Shape;9686;p7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87" name="Google Shape;9687;p7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88" name="Google Shape;9688;p7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89" name="Google Shape;9689;p7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90" name="Google Shape;9690;p7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91" name="Google Shape;9691;p7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5" name="Shape 9695"/>
        <p:cNvGrpSpPr/>
        <p:nvPr/>
      </p:nvGrpSpPr>
      <p:grpSpPr>
        <a:xfrm>
          <a:off x="0" y="0"/>
          <a:ext cx="0" cy="0"/>
          <a:chOff x="0" y="0"/>
          <a:chExt cx="0" cy="0"/>
        </a:xfrm>
      </p:grpSpPr>
      <p:grpSp>
        <p:nvGrpSpPr>
          <p:cNvPr id="9696" name="Google Shape;9696;p80"/>
          <p:cNvGrpSpPr/>
          <p:nvPr/>
        </p:nvGrpSpPr>
        <p:grpSpPr>
          <a:xfrm>
            <a:off x="4796690" y="970938"/>
            <a:ext cx="745431" cy="718863"/>
            <a:chOff x="4249973" y="1201875"/>
            <a:chExt cx="1958568" cy="1888762"/>
          </a:xfrm>
        </p:grpSpPr>
        <p:sp>
          <p:nvSpPr>
            <p:cNvPr id="9697" name="Google Shape;9697;p8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8" name="Google Shape;9698;p80"/>
            <p:cNvGrpSpPr/>
            <p:nvPr/>
          </p:nvGrpSpPr>
          <p:grpSpPr>
            <a:xfrm>
              <a:off x="5853086" y="1789142"/>
              <a:ext cx="355454" cy="1048099"/>
              <a:chOff x="5576108" y="2016725"/>
              <a:chExt cx="565200" cy="1666560"/>
            </a:xfrm>
          </p:grpSpPr>
          <p:sp>
            <p:nvSpPr>
              <p:cNvPr id="9699" name="Google Shape;9699;p8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00" name="Google Shape;9700;p8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80"/>
            <p:cNvGrpSpPr/>
            <p:nvPr/>
          </p:nvGrpSpPr>
          <p:grpSpPr>
            <a:xfrm>
              <a:off x="4869455" y="2691676"/>
              <a:ext cx="1013897" cy="398961"/>
              <a:chOff x="4012057" y="3451825"/>
              <a:chExt cx="1612175" cy="634379"/>
            </a:xfrm>
          </p:grpSpPr>
          <p:sp>
            <p:nvSpPr>
              <p:cNvPr id="9702" name="Google Shape;9702;p8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03" name="Google Shape;9703;p8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80"/>
            <p:cNvGrpSpPr/>
            <p:nvPr/>
          </p:nvGrpSpPr>
          <p:grpSpPr>
            <a:xfrm>
              <a:off x="4276937" y="2155961"/>
              <a:ext cx="651965" cy="891358"/>
              <a:chOff x="3069908" y="2599997"/>
              <a:chExt cx="1036675" cy="1417328"/>
            </a:xfrm>
          </p:grpSpPr>
          <p:sp>
            <p:nvSpPr>
              <p:cNvPr id="9705" name="Google Shape;9705;p8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06" name="Google Shape;9706;p8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80"/>
            <p:cNvGrpSpPr/>
            <p:nvPr/>
          </p:nvGrpSpPr>
          <p:grpSpPr>
            <a:xfrm>
              <a:off x="5054918" y="1201875"/>
              <a:ext cx="999548" cy="602711"/>
              <a:chOff x="4306958" y="1082925"/>
              <a:chExt cx="1589359" cy="958358"/>
            </a:xfrm>
          </p:grpSpPr>
          <p:sp>
            <p:nvSpPr>
              <p:cNvPr id="9708" name="Google Shape;9708;p8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09" name="Google Shape;9709;p8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80"/>
            <p:cNvGrpSpPr/>
            <p:nvPr/>
          </p:nvGrpSpPr>
          <p:grpSpPr>
            <a:xfrm>
              <a:off x="4249973" y="1303451"/>
              <a:ext cx="799317" cy="841334"/>
              <a:chOff x="3027033" y="1244439"/>
              <a:chExt cx="1270977" cy="1337786"/>
            </a:xfrm>
          </p:grpSpPr>
          <p:sp>
            <p:nvSpPr>
              <p:cNvPr id="9711" name="Google Shape;9711;p8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12" name="Google Shape;9712;p8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13" name="Google Shape;9713;p80"/>
          <p:cNvGrpSpPr/>
          <p:nvPr/>
        </p:nvGrpSpPr>
        <p:grpSpPr>
          <a:xfrm>
            <a:off x="713063" y="1849388"/>
            <a:ext cx="761767" cy="729896"/>
            <a:chOff x="2657744" y="2337745"/>
            <a:chExt cx="832987" cy="798137"/>
          </a:xfrm>
        </p:grpSpPr>
        <p:sp>
          <p:nvSpPr>
            <p:cNvPr id="9714" name="Google Shape;9714;p8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80"/>
          <p:cNvGrpSpPr/>
          <p:nvPr/>
        </p:nvGrpSpPr>
        <p:grpSpPr>
          <a:xfrm>
            <a:off x="3224027" y="1852594"/>
            <a:ext cx="685569" cy="723586"/>
            <a:chOff x="3398134" y="2057755"/>
            <a:chExt cx="704087" cy="743130"/>
          </a:xfrm>
        </p:grpSpPr>
        <p:grpSp>
          <p:nvGrpSpPr>
            <p:cNvPr id="9721" name="Google Shape;9721;p80"/>
            <p:cNvGrpSpPr/>
            <p:nvPr/>
          </p:nvGrpSpPr>
          <p:grpSpPr>
            <a:xfrm>
              <a:off x="3398134" y="2290183"/>
              <a:ext cx="315300" cy="219900"/>
              <a:chOff x="3398134" y="2290183"/>
              <a:chExt cx="315300" cy="219900"/>
            </a:xfrm>
          </p:grpSpPr>
          <p:sp>
            <p:nvSpPr>
              <p:cNvPr id="9722" name="Google Shape;9722;p8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23" name="Google Shape;9723;p80"/>
              <p:cNvCxnSpPr>
                <a:stCxn id="972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724" name="Google Shape;9724;p80"/>
            <p:cNvGrpSpPr/>
            <p:nvPr/>
          </p:nvGrpSpPr>
          <p:grpSpPr>
            <a:xfrm>
              <a:off x="3547823" y="2467358"/>
              <a:ext cx="219900" cy="333527"/>
              <a:chOff x="3547823" y="2467358"/>
              <a:chExt cx="219900" cy="333527"/>
            </a:xfrm>
          </p:grpSpPr>
          <p:sp>
            <p:nvSpPr>
              <p:cNvPr id="9725" name="Google Shape;9725;p8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26" name="Google Shape;9726;p8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727" name="Google Shape;9727;p80"/>
            <p:cNvGrpSpPr/>
            <p:nvPr/>
          </p:nvGrpSpPr>
          <p:grpSpPr>
            <a:xfrm>
              <a:off x="3734138" y="2467358"/>
              <a:ext cx="219900" cy="333527"/>
              <a:chOff x="3734138" y="2467358"/>
              <a:chExt cx="219900" cy="333527"/>
            </a:xfrm>
          </p:grpSpPr>
          <p:sp>
            <p:nvSpPr>
              <p:cNvPr id="9728" name="Google Shape;9728;p8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29" name="Google Shape;9729;p8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730" name="Google Shape;9730;p80"/>
            <p:cNvGrpSpPr/>
            <p:nvPr/>
          </p:nvGrpSpPr>
          <p:grpSpPr>
            <a:xfrm>
              <a:off x="3787560" y="2288011"/>
              <a:ext cx="314661" cy="219900"/>
              <a:chOff x="3787560" y="2288011"/>
              <a:chExt cx="314661" cy="219900"/>
            </a:xfrm>
          </p:grpSpPr>
          <p:sp>
            <p:nvSpPr>
              <p:cNvPr id="9731" name="Google Shape;9731;p8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32" name="Google Shape;9732;p8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733" name="Google Shape;9733;p80"/>
            <p:cNvGrpSpPr/>
            <p:nvPr/>
          </p:nvGrpSpPr>
          <p:grpSpPr>
            <a:xfrm>
              <a:off x="3637290" y="2057755"/>
              <a:ext cx="219900" cy="335499"/>
              <a:chOff x="3637290" y="2057755"/>
              <a:chExt cx="219900" cy="335499"/>
            </a:xfrm>
          </p:grpSpPr>
          <p:sp>
            <p:nvSpPr>
              <p:cNvPr id="9734" name="Google Shape;9734;p8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735" name="Google Shape;9735;p8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736" name="Google Shape;9736;p80"/>
          <p:cNvGrpSpPr/>
          <p:nvPr/>
        </p:nvGrpSpPr>
        <p:grpSpPr>
          <a:xfrm>
            <a:off x="4899249" y="1859290"/>
            <a:ext cx="710153" cy="710153"/>
            <a:chOff x="5007123" y="2079403"/>
            <a:chExt cx="687600" cy="687600"/>
          </a:xfrm>
        </p:grpSpPr>
        <p:sp>
          <p:nvSpPr>
            <p:cNvPr id="9737" name="Google Shape;9737;p8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80"/>
          <p:cNvGrpSpPr/>
          <p:nvPr/>
        </p:nvGrpSpPr>
        <p:grpSpPr>
          <a:xfrm>
            <a:off x="5708687" y="1853796"/>
            <a:ext cx="720998" cy="721183"/>
            <a:chOff x="5797446" y="2063053"/>
            <a:chExt cx="698100" cy="698280"/>
          </a:xfrm>
        </p:grpSpPr>
        <p:sp>
          <p:nvSpPr>
            <p:cNvPr id="9742" name="Google Shape;9742;p8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80"/>
          <p:cNvGrpSpPr/>
          <p:nvPr/>
        </p:nvGrpSpPr>
        <p:grpSpPr>
          <a:xfrm>
            <a:off x="8153834" y="3499401"/>
            <a:ext cx="280585" cy="673164"/>
            <a:chOff x="8075075" y="3754290"/>
            <a:chExt cx="255612" cy="613194"/>
          </a:xfrm>
        </p:grpSpPr>
        <p:grpSp>
          <p:nvGrpSpPr>
            <p:cNvPr id="9747" name="Google Shape;9747;p80"/>
            <p:cNvGrpSpPr/>
            <p:nvPr/>
          </p:nvGrpSpPr>
          <p:grpSpPr>
            <a:xfrm>
              <a:off x="8075075" y="3754290"/>
              <a:ext cx="255612" cy="613194"/>
              <a:chOff x="8075075" y="3754290"/>
              <a:chExt cx="255612" cy="613194"/>
            </a:xfrm>
          </p:grpSpPr>
          <p:sp>
            <p:nvSpPr>
              <p:cNvPr id="9748" name="Google Shape;9748;p8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0" name="Google Shape;9750;p8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80"/>
          <p:cNvGrpSpPr/>
          <p:nvPr/>
        </p:nvGrpSpPr>
        <p:grpSpPr>
          <a:xfrm>
            <a:off x="5270892" y="3488198"/>
            <a:ext cx="470352" cy="683745"/>
            <a:chOff x="1697726" y="3244179"/>
            <a:chExt cx="788124" cy="1146069"/>
          </a:xfrm>
        </p:grpSpPr>
        <p:sp>
          <p:nvSpPr>
            <p:cNvPr id="9752" name="Google Shape;9752;p8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4" name="Google Shape;9754;p80"/>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5" name="Google Shape;9755;p80"/>
          <p:cNvGrpSpPr/>
          <p:nvPr/>
        </p:nvGrpSpPr>
        <p:grpSpPr>
          <a:xfrm>
            <a:off x="5892043" y="3499400"/>
            <a:ext cx="293891" cy="293845"/>
            <a:chOff x="6134814" y="3754290"/>
            <a:chExt cx="293891" cy="293845"/>
          </a:xfrm>
        </p:grpSpPr>
        <p:sp>
          <p:nvSpPr>
            <p:cNvPr id="9756" name="Google Shape;9756;p8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80"/>
          <p:cNvGrpSpPr/>
          <p:nvPr/>
        </p:nvGrpSpPr>
        <p:grpSpPr>
          <a:xfrm>
            <a:off x="5892043" y="3878071"/>
            <a:ext cx="293891" cy="293891"/>
            <a:chOff x="6134814" y="4086186"/>
            <a:chExt cx="293891" cy="293891"/>
          </a:xfrm>
        </p:grpSpPr>
        <p:sp>
          <p:nvSpPr>
            <p:cNvPr id="9759" name="Google Shape;9759;p8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1" name="Google Shape;9761;p80"/>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0"/>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3" name="Google Shape;9763;p80"/>
          <p:cNvGrpSpPr/>
          <p:nvPr/>
        </p:nvGrpSpPr>
        <p:grpSpPr>
          <a:xfrm>
            <a:off x="7817018" y="2706764"/>
            <a:ext cx="622883" cy="621944"/>
            <a:chOff x="1187048" y="238125"/>
            <a:chExt cx="5256397" cy="5248476"/>
          </a:xfrm>
        </p:grpSpPr>
        <p:sp>
          <p:nvSpPr>
            <p:cNvPr id="9764" name="Google Shape;9764;p8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80"/>
          <p:cNvGrpSpPr/>
          <p:nvPr/>
        </p:nvGrpSpPr>
        <p:grpSpPr>
          <a:xfrm>
            <a:off x="2274123" y="2716372"/>
            <a:ext cx="1310987" cy="612407"/>
            <a:chOff x="238125" y="1188750"/>
            <a:chExt cx="7140450" cy="3335550"/>
          </a:xfrm>
        </p:grpSpPr>
        <p:sp>
          <p:nvSpPr>
            <p:cNvPr id="9769" name="Google Shape;9769;p8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80"/>
          <p:cNvGrpSpPr/>
          <p:nvPr/>
        </p:nvGrpSpPr>
        <p:grpSpPr>
          <a:xfrm>
            <a:off x="6599995" y="2706927"/>
            <a:ext cx="1110299" cy="621702"/>
            <a:chOff x="238125" y="1335475"/>
            <a:chExt cx="5418735" cy="3034175"/>
          </a:xfrm>
        </p:grpSpPr>
        <p:sp>
          <p:nvSpPr>
            <p:cNvPr id="9775" name="Google Shape;9775;p8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80"/>
          <p:cNvGrpSpPr/>
          <p:nvPr/>
        </p:nvGrpSpPr>
        <p:grpSpPr>
          <a:xfrm>
            <a:off x="5417655" y="2703824"/>
            <a:ext cx="1074451" cy="627181"/>
            <a:chOff x="5359127" y="2910889"/>
            <a:chExt cx="1097723" cy="640831"/>
          </a:xfrm>
        </p:grpSpPr>
        <p:grpSp>
          <p:nvGrpSpPr>
            <p:cNvPr id="9779" name="Google Shape;9779;p80"/>
            <p:cNvGrpSpPr/>
            <p:nvPr/>
          </p:nvGrpSpPr>
          <p:grpSpPr>
            <a:xfrm>
              <a:off x="5929791" y="3263088"/>
              <a:ext cx="527060" cy="287097"/>
              <a:chOff x="5929791" y="3263088"/>
              <a:chExt cx="527060" cy="287097"/>
            </a:xfrm>
          </p:grpSpPr>
          <p:sp>
            <p:nvSpPr>
              <p:cNvPr id="9780" name="Google Shape;9780;p8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781" name="Google Shape;9781;p8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782" name="Google Shape;9782;p80"/>
            <p:cNvGrpSpPr/>
            <p:nvPr/>
          </p:nvGrpSpPr>
          <p:grpSpPr>
            <a:xfrm>
              <a:off x="5359127" y="3263089"/>
              <a:ext cx="526428" cy="288631"/>
              <a:chOff x="5359127" y="3263089"/>
              <a:chExt cx="526428" cy="288631"/>
            </a:xfrm>
          </p:grpSpPr>
          <p:sp>
            <p:nvSpPr>
              <p:cNvPr id="9783" name="Google Shape;9783;p8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784" name="Google Shape;9784;p8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785" name="Google Shape;9785;p80"/>
            <p:cNvGrpSpPr/>
            <p:nvPr/>
          </p:nvGrpSpPr>
          <p:grpSpPr>
            <a:xfrm>
              <a:off x="5551525" y="2910889"/>
              <a:ext cx="520901" cy="610283"/>
              <a:chOff x="5551525" y="2910889"/>
              <a:chExt cx="520901" cy="610283"/>
            </a:xfrm>
          </p:grpSpPr>
          <p:sp>
            <p:nvSpPr>
              <p:cNvPr id="9786" name="Google Shape;9786;p8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787" name="Google Shape;9787;p8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788" name="Google Shape;9788;p80"/>
            <p:cNvGrpSpPr/>
            <p:nvPr/>
          </p:nvGrpSpPr>
          <p:grpSpPr>
            <a:xfrm>
              <a:off x="5743962" y="2919100"/>
              <a:ext cx="623674" cy="284502"/>
              <a:chOff x="5743962" y="2919100"/>
              <a:chExt cx="623674" cy="284502"/>
            </a:xfrm>
          </p:grpSpPr>
          <p:sp>
            <p:nvSpPr>
              <p:cNvPr id="9789" name="Google Shape;9789;p8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790" name="Google Shape;9790;p8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791" name="Google Shape;9791;p80"/>
          <p:cNvGrpSpPr/>
          <p:nvPr/>
        </p:nvGrpSpPr>
        <p:grpSpPr>
          <a:xfrm>
            <a:off x="7568868" y="1854536"/>
            <a:ext cx="874976" cy="719600"/>
            <a:chOff x="7608988" y="2093194"/>
            <a:chExt cx="817276" cy="672147"/>
          </a:xfrm>
        </p:grpSpPr>
        <p:cxnSp>
          <p:nvCxnSpPr>
            <p:cNvPr id="9792" name="Google Shape;9792;p8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793" name="Google Shape;9793;p8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794" name="Google Shape;9794;p8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795" name="Google Shape;9795;p8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796" name="Google Shape;9796;p8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797" name="Google Shape;9797;p8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798" name="Google Shape;9798;p80"/>
            <p:cNvGrpSpPr/>
            <p:nvPr/>
          </p:nvGrpSpPr>
          <p:grpSpPr>
            <a:xfrm>
              <a:off x="7721175" y="2093194"/>
              <a:ext cx="599587" cy="623846"/>
              <a:chOff x="7721175" y="2093194"/>
              <a:chExt cx="599587" cy="623846"/>
            </a:xfrm>
          </p:grpSpPr>
          <p:grpSp>
            <p:nvGrpSpPr>
              <p:cNvPr id="9799" name="Google Shape;9799;p80"/>
              <p:cNvGrpSpPr/>
              <p:nvPr/>
            </p:nvGrpSpPr>
            <p:grpSpPr>
              <a:xfrm>
                <a:off x="7721175" y="2093194"/>
                <a:ext cx="291605" cy="623846"/>
                <a:chOff x="9405575" y="2061418"/>
                <a:chExt cx="291605" cy="623846"/>
              </a:xfrm>
            </p:grpSpPr>
            <p:sp>
              <p:nvSpPr>
                <p:cNvPr id="9800" name="Google Shape;9800;p8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80"/>
              <p:cNvGrpSpPr/>
              <p:nvPr/>
            </p:nvGrpSpPr>
            <p:grpSpPr>
              <a:xfrm flipH="1">
                <a:off x="8029157" y="2093194"/>
                <a:ext cx="291605" cy="623846"/>
                <a:chOff x="9405575" y="2061418"/>
                <a:chExt cx="291605" cy="623846"/>
              </a:xfrm>
            </p:grpSpPr>
            <p:sp>
              <p:nvSpPr>
                <p:cNvPr id="9808" name="Google Shape;9808;p8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815" name="Google Shape;9815;p80"/>
          <p:cNvGrpSpPr/>
          <p:nvPr/>
        </p:nvGrpSpPr>
        <p:grpSpPr>
          <a:xfrm>
            <a:off x="4013304" y="970938"/>
            <a:ext cx="712557" cy="785901"/>
            <a:chOff x="4206459" y="1191441"/>
            <a:chExt cx="712557" cy="785901"/>
          </a:xfrm>
        </p:grpSpPr>
        <p:sp>
          <p:nvSpPr>
            <p:cNvPr id="9816" name="Google Shape;9816;p8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0" name="Google Shape;9820;p80"/>
            <p:cNvGrpSpPr/>
            <p:nvPr/>
          </p:nvGrpSpPr>
          <p:grpSpPr>
            <a:xfrm>
              <a:off x="4644280" y="1290523"/>
              <a:ext cx="143716" cy="29463"/>
              <a:chOff x="4644280" y="1290523"/>
              <a:chExt cx="143716" cy="29463"/>
            </a:xfrm>
          </p:grpSpPr>
          <p:sp>
            <p:nvSpPr>
              <p:cNvPr id="9821" name="Google Shape;9821;p8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80"/>
            <p:cNvGrpSpPr/>
            <p:nvPr/>
          </p:nvGrpSpPr>
          <p:grpSpPr>
            <a:xfrm>
              <a:off x="4356567" y="1191441"/>
              <a:ext cx="143690" cy="29488"/>
              <a:chOff x="4356567" y="1191441"/>
              <a:chExt cx="143690" cy="29488"/>
            </a:xfrm>
          </p:grpSpPr>
          <p:sp>
            <p:nvSpPr>
              <p:cNvPr id="9826" name="Google Shape;9826;p8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80"/>
            <p:cNvGrpSpPr/>
            <p:nvPr/>
          </p:nvGrpSpPr>
          <p:grpSpPr>
            <a:xfrm>
              <a:off x="4339009" y="1863727"/>
              <a:ext cx="143703" cy="29476"/>
              <a:chOff x="4339009" y="1863727"/>
              <a:chExt cx="143703" cy="29476"/>
            </a:xfrm>
          </p:grpSpPr>
          <p:sp>
            <p:nvSpPr>
              <p:cNvPr id="9831" name="Google Shape;9831;p8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80"/>
            <p:cNvGrpSpPr/>
            <p:nvPr/>
          </p:nvGrpSpPr>
          <p:grpSpPr>
            <a:xfrm>
              <a:off x="4206459" y="1607315"/>
              <a:ext cx="29539" cy="142899"/>
              <a:chOff x="4206459" y="1607315"/>
              <a:chExt cx="29539" cy="142899"/>
            </a:xfrm>
          </p:grpSpPr>
          <p:sp>
            <p:nvSpPr>
              <p:cNvPr id="9836" name="Google Shape;9836;p8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0" name="Google Shape;9840;p8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4" name="Google Shape;9844;p80"/>
            <p:cNvGrpSpPr/>
            <p:nvPr/>
          </p:nvGrpSpPr>
          <p:grpSpPr>
            <a:xfrm>
              <a:off x="4889463" y="1423737"/>
              <a:ext cx="29552" cy="142899"/>
              <a:chOff x="4889463" y="1423737"/>
              <a:chExt cx="29552" cy="142899"/>
            </a:xfrm>
          </p:grpSpPr>
          <p:sp>
            <p:nvSpPr>
              <p:cNvPr id="9845" name="Google Shape;9845;p8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80"/>
            <p:cNvGrpSpPr/>
            <p:nvPr/>
          </p:nvGrpSpPr>
          <p:grpSpPr>
            <a:xfrm>
              <a:off x="4771663" y="1876896"/>
              <a:ext cx="108651" cy="100447"/>
              <a:chOff x="4771663" y="1876896"/>
              <a:chExt cx="108651" cy="100447"/>
            </a:xfrm>
          </p:grpSpPr>
          <p:sp>
            <p:nvSpPr>
              <p:cNvPr id="9850" name="Google Shape;9850;p8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54" name="Google Shape;9854;p80"/>
          <p:cNvGrpSpPr/>
          <p:nvPr/>
        </p:nvGrpSpPr>
        <p:grpSpPr>
          <a:xfrm>
            <a:off x="4008780" y="1854161"/>
            <a:ext cx="791287" cy="720350"/>
            <a:chOff x="267375" y="1071875"/>
            <a:chExt cx="470500" cy="428550"/>
          </a:xfrm>
        </p:grpSpPr>
        <p:sp>
          <p:nvSpPr>
            <p:cNvPr id="9855" name="Google Shape;9855;p8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80"/>
          <p:cNvGrpSpPr/>
          <p:nvPr/>
        </p:nvGrpSpPr>
        <p:grpSpPr>
          <a:xfrm>
            <a:off x="709275" y="3498791"/>
            <a:ext cx="1408444" cy="673166"/>
            <a:chOff x="712664" y="3693287"/>
            <a:chExt cx="1460738" cy="698160"/>
          </a:xfrm>
        </p:grpSpPr>
        <p:grpSp>
          <p:nvGrpSpPr>
            <p:cNvPr id="9864" name="Google Shape;9864;p80"/>
            <p:cNvGrpSpPr/>
            <p:nvPr/>
          </p:nvGrpSpPr>
          <p:grpSpPr>
            <a:xfrm>
              <a:off x="1380079" y="4133090"/>
              <a:ext cx="234048" cy="258099"/>
              <a:chOff x="1380079" y="4133090"/>
              <a:chExt cx="234048" cy="258099"/>
            </a:xfrm>
          </p:grpSpPr>
          <p:sp>
            <p:nvSpPr>
              <p:cNvPr id="9865" name="Google Shape;9865;p8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80"/>
            <p:cNvGrpSpPr/>
            <p:nvPr/>
          </p:nvGrpSpPr>
          <p:grpSpPr>
            <a:xfrm>
              <a:off x="884610" y="3864082"/>
              <a:ext cx="1118566" cy="527275"/>
              <a:chOff x="890961" y="3865463"/>
              <a:chExt cx="1115221" cy="525698"/>
            </a:xfrm>
          </p:grpSpPr>
          <p:sp>
            <p:nvSpPr>
              <p:cNvPr id="9869" name="Google Shape;9869;p8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80"/>
            <p:cNvGrpSpPr/>
            <p:nvPr/>
          </p:nvGrpSpPr>
          <p:grpSpPr>
            <a:xfrm>
              <a:off x="712664" y="3693287"/>
              <a:ext cx="1460738" cy="698160"/>
              <a:chOff x="712664" y="3693025"/>
              <a:chExt cx="1460738" cy="698160"/>
            </a:xfrm>
          </p:grpSpPr>
          <p:sp>
            <p:nvSpPr>
              <p:cNvPr id="9873" name="Google Shape;9873;p8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79" name="Google Shape;9879;p80"/>
          <p:cNvGrpSpPr/>
          <p:nvPr/>
        </p:nvGrpSpPr>
        <p:grpSpPr>
          <a:xfrm>
            <a:off x="3146990" y="970938"/>
            <a:ext cx="795485" cy="738831"/>
            <a:chOff x="3348603" y="1236445"/>
            <a:chExt cx="749256" cy="695894"/>
          </a:xfrm>
        </p:grpSpPr>
        <p:grpSp>
          <p:nvGrpSpPr>
            <p:cNvPr id="9880" name="Google Shape;9880;p80"/>
            <p:cNvGrpSpPr/>
            <p:nvPr/>
          </p:nvGrpSpPr>
          <p:grpSpPr>
            <a:xfrm>
              <a:off x="3583779" y="1236445"/>
              <a:ext cx="293795" cy="285811"/>
              <a:chOff x="3750225" y="1774000"/>
              <a:chExt cx="149575" cy="145525"/>
            </a:xfrm>
          </p:grpSpPr>
          <p:sp>
            <p:nvSpPr>
              <p:cNvPr id="9881" name="Google Shape;9881;p8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80"/>
            <p:cNvGrpSpPr/>
            <p:nvPr/>
          </p:nvGrpSpPr>
          <p:grpSpPr>
            <a:xfrm>
              <a:off x="3775534" y="1462599"/>
              <a:ext cx="322325" cy="285958"/>
              <a:chOff x="3847850" y="1889150"/>
              <a:chExt cx="164100" cy="145600"/>
            </a:xfrm>
          </p:grpSpPr>
          <p:sp>
            <p:nvSpPr>
              <p:cNvPr id="9884" name="Google Shape;9884;p8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80"/>
            <p:cNvGrpSpPr/>
            <p:nvPr/>
          </p:nvGrpSpPr>
          <p:grpSpPr>
            <a:xfrm>
              <a:off x="3545329" y="1646528"/>
              <a:ext cx="293746" cy="285811"/>
              <a:chOff x="3730650" y="1982800"/>
              <a:chExt cx="149550" cy="145525"/>
            </a:xfrm>
          </p:grpSpPr>
          <p:sp>
            <p:nvSpPr>
              <p:cNvPr id="9887" name="Google Shape;9887;p8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80"/>
            <p:cNvGrpSpPr/>
            <p:nvPr/>
          </p:nvGrpSpPr>
          <p:grpSpPr>
            <a:xfrm>
              <a:off x="3348603" y="1415046"/>
              <a:ext cx="294384" cy="284387"/>
              <a:chOff x="3630494" y="1864938"/>
              <a:chExt cx="149875" cy="144800"/>
            </a:xfrm>
          </p:grpSpPr>
          <p:sp>
            <p:nvSpPr>
              <p:cNvPr id="9890" name="Google Shape;9890;p8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92" name="Google Shape;9892;p80"/>
          <p:cNvGrpSpPr/>
          <p:nvPr/>
        </p:nvGrpSpPr>
        <p:grpSpPr>
          <a:xfrm>
            <a:off x="2268517" y="3493834"/>
            <a:ext cx="1324924" cy="678083"/>
            <a:chOff x="2413923" y="3711366"/>
            <a:chExt cx="1374117" cy="703260"/>
          </a:xfrm>
        </p:grpSpPr>
        <p:grpSp>
          <p:nvGrpSpPr>
            <p:cNvPr id="9893" name="Google Shape;9893;p80"/>
            <p:cNvGrpSpPr/>
            <p:nvPr/>
          </p:nvGrpSpPr>
          <p:grpSpPr>
            <a:xfrm>
              <a:off x="2413923" y="3711366"/>
              <a:ext cx="1374117" cy="703260"/>
              <a:chOff x="2413923" y="3711366"/>
              <a:chExt cx="1374117" cy="703260"/>
            </a:xfrm>
          </p:grpSpPr>
          <p:sp>
            <p:nvSpPr>
              <p:cNvPr id="9894" name="Google Shape;9894;p8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5" name="Google Shape;9895;p80"/>
              <p:cNvGrpSpPr/>
              <p:nvPr/>
            </p:nvGrpSpPr>
            <p:grpSpPr>
              <a:xfrm>
                <a:off x="2600284" y="3808654"/>
                <a:ext cx="234506" cy="138009"/>
                <a:chOff x="2600284" y="3808654"/>
                <a:chExt cx="234506" cy="138009"/>
              </a:xfrm>
            </p:grpSpPr>
            <p:sp>
              <p:nvSpPr>
                <p:cNvPr id="9896" name="Google Shape;9896;p8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97" name="Google Shape;9897;p8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898" name="Google Shape;9898;p80"/>
              <p:cNvGrpSpPr/>
              <p:nvPr/>
            </p:nvGrpSpPr>
            <p:grpSpPr>
              <a:xfrm>
                <a:off x="3359659" y="3805664"/>
                <a:ext cx="232294" cy="141000"/>
                <a:chOff x="3359659" y="3805664"/>
                <a:chExt cx="232294" cy="141000"/>
              </a:xfrm>
            </p:grpSpPr>
            <p:sp>
              <p:nvSpPr>
                <p:cNvPr id="9899" name="Google Shape;9899;p8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00" name="Google Shape;9900;p8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01" name="Google Shape;9901;p80"/>
              <p:cNvGrpSpPr/>
              <p:nvPr/>
            </p:nvGrpSpPr>
            <p:grpSpPr>
              <a:xfrm>
                <a:off x="3067316" y="3711366"/>
                <a:ext cx="66900" cy="166809"/>
                <a:chOff x="3067316" y="3711366"/>
                <a:chExt cx="66900" cy="166809"/>
              </a:xfrm>
            </p:grpSpPr>
            <p:sp>
              <p:nvSpPr>
                <p:cNvPr id="9902" name="Google Shape;9902;p8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03" name="Google Shape;9903;p8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04" name="Google Shape;9904;p80"/>
              <p:cNvGrpSpPr/>
              <p:nvPr/>
            </p:nvGrpSpPr>
            <p:grpSpPr>
              <a:xfrm>
                <a:off x="2413923" y="4058666"/>
                <a:ext cx="224119" cy="66900"/>
                <a:chOff x="2413923" y="4058666"/>
                <a:chExt cx="224119" cy="66900"/>
              </a:xfrm>
            </p:grpSpPr>
            <p:sp>
              <p:nvSpPr>
                <p:cNvPr id="9905" name="Google Shape;9905;p8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06" name="Google Shape;9906;p8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07" name="Google Shape;9907;p80"/>
              <p:cNvGrpSpPr/>
              <p:nvPr/>
            </p:nvGrpSpPr>
            <p:grpSpPr>
              <a:xfrm>
                <a:off x="3564643" y="4058666"/>
                <a:ext cx="223397" cy="66900"/>
                <a:chOff x="3564643" y="4058666"/>
                <a:chExt cx="223397" cy="66900"/>
              </a:xfrm>
            </p:grpSpPr>
            <p:sp>
              <p:nvSpPr>
                <p:cNvPr id="9908" name="Google Shape;9908;p8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09" name="Google Shape;9909;p8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910" name="Google Shape;9910;p80"/>
            <p:cNvGrpSpPr/>
            <p:nvPr/>
          </p:nvGrpSpPr>
          <p:grpSpPr>
            <a:xfrm>
              <a:off x="2633353" y="3965763"/>
              <a:ext cx="933975" cy="445687"/>
              <a:chOff x="2633353" y="3965763"/>
              <a:chExt cx="933975" cy="445687"/>
            </a:xfrm>
          </p:grpSpPr>
          <p:sp>
            <p:nvSpPr>
              <p:cNvPr id="9911" name="Google Shape;9911;p8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13" name="Google Shape;9913;p80"/>
          <p:cNvGrpSpPr/>
          <p:nvPr/>
        </p:nvGrpSpPr>
        <p:grpSpPr>
          <a:xfrm>
            <a:off x="6392789" y="1044382"/>
            <a:ext cx="1131087" cy="587383"/>
            <a:chOff x="238125" y="999450"/>
            <a:chExt cx="7140700" cy="3708225"/>
          </a:xfrm>
        </p:grpSpPr>
        <p:sp>
          <p:nvSpPr>
            <p:cNvPr id="9914" name="Google Shape;9914;p8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80"/>
          <p:cNvGrpSpPr/>
          <p:nvPr/>
        </p:nvGrpSpPr>
        <p:grpSpPr>
          <a:xfrm>
            <a:off x="3744240" y="3493876"/>
            <a:ext cx="1375854" cy="678131"/>
            <a:chOff x="3913765" y="3641905"/>
            <a:chExt cx="1522805" cy="750560"/>
          </a:xfrm>
        </p:grpSpPr>
        <p:grpSp>
          <p:nvGrpSpPr>
            <p:cNvPr id="9924" name="Google Shape;9924;p80"/>
            <p:cNvGrpSpPr/>
            <p:nvPr/>
          </p:nvGrpSpPr>
          <p:grpSpPr>
            <a:xfrm>
              <a:off x="3913765" y="3997002"/>
              <a:ext cx="1522805" cy="395463"/>
              <a:chOff x="3913765" y="3997002"/>
              <a:chExt cx="1522805" cy="395463"/>
            </a:xfrm>
          </p:grpSpPr>
          <p:grpSp>
            <p:nvGrpSpPr>
              <p:cNvPr id="9925" name="Google Shape;9925;p80"/>
              <p:cNvGrpSpPr/>
              <p:nvPr/>
            </p:nvGrpSpPr>
            <p:grpSpPr>
              <a:xfrm>
                <a:off x="3913765" y="4138659"/>
                <a:ext cx="507602" cy="253806"/>
                <a:chOff x="3913765" y="4138659"/>
                <a:chExt cx="507602" cy="253806"/>
              </a:xfrm>
            </p:grpSpPr>
            <p:sp>
              <p:nvSpPr>
                <p:cNvPr id="9926" name="Google Shape;9926;p8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928" name="Google Shape;9928;p80"/>
              <p:cNvGrpSpPr/>
              <p:nvPr/>
            </p:nvGrpSpPr>
            <p:grpSpPr>
              <a:xfrm>
                <a:off x="4421361" y="3997002"/>
                <a:ext cx="507618" cy="395463"/>
                <a:chOff x="4421361" y="3997002"/>
                <a:chExt cx="507618" cy="395463"/>
              </a:xfrm>
            </p:grpSpPr>
            <p:sp>
              <p:nvSpPr>
                <p:cNvPr id="9929" name="Google Shape;9929;p8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80"/>
              <p:cNvGrpSpPr/>
              <p:nvPr/>
            </p:nvGrpSpPr>
            <p:grpSpPr>
              <a:xfrm>
                <a:off x="4928973" y="4189418"/>
                <a:ext cx="507596" cy="203047"/>
                <a:chOff x="4928973" y="4189418"/>
                <a:chExt cx="507596" cy="203047"/>
              </a:xfrm>
            </p:grpSpPr>
            <p:sp>
              <p:nvSpPr>
                <p:cNvPr id="9932" name="Google Shape;9932;p8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34" name="Google Shape;9934;p80"/>
            <p:cNvGrpSpPr/>
            <p:nvPr/>
          </p:nvGrpSpPr>
          <p:grpSpPr>
            <a:xfrm>
              <a:off x="4482186" y="3641905"/>
              <a:ext cx="397605" cy="349784"/>
              <a:chOff x="2906375" y="1159725"/>
              <a:chExt cx="1860575" cy="1636800"/>
            </a:xfrm>
          </p:grpSpPr>
          <p:sp>
            <p:nvSpPr>
              <p:cNvPr id="9935" name="Google Shape;9935;p8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39" name="Google Shape;9939;p80"/>
          <p:cNvGrpSpPr/>
          <p:nvPr/>
        </p:nvGrpSpPr>
        <p:grpSpPr>
          <a:xfrm>
            <a:off x="6528949" y="1853803"/>
            <a:ext cx="940737" cy="721067"/>
            <a:chOff x="6599718" y="2068734"/>
            <a:chExt cx="940737" cy="721067"/>
          </a:xfrm>
        </p:grpSpPr>
        <p:sp>
          <p:nvSpPr>
            <p:cNvPr id="9940" name="Google Shape;9940;p8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6" name="Google Shape;9946;p80"/>
            <p:cNvGrpSpPr/>
            <p:nvPr/>
          </p:nvGrpSpPr>
          <p:grpSpPr>
            <a:xfrm>
              <a:off x="6836957" y="2068734"/>
              <a:ext cx="461892" cy="721067"/>
              <a:chOff x="6836957" y="2068734"/>
              <a:chExt cx="461892" cy="721067"/>
            </a:xfrm>
          </p:grpSpPr>
          <p:sp>
            <p:nvSpPr>
              <p:cNvPr id="9947" name="Google Shape;9947;p8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3" name="Google Shape;9953;p80"/>
              <p:cNvGrpSpPr/>
              <p:nvPr/>
            </p:nvGrpSpPr>
            <p:grpSpPr>
              <a:xfrm>
                <a:off x="6836957" y="2068734"/>
                <a:ext cx="461892" cy="721067"/>
                <a:chOff x="6836957" y="2068734"/>
                <a:chExt cx="461892" cy="721067"/>
              </a:xfrm>
            </p:grpSpPr>
            <p:sp>
              <p:nvSpPr>
                <p:cNvPr id="9954" name="Google Shape;9954;p8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961" name="Google Shape;9961;p80"/>
          <p:cNvGrpSpPr/>
          <p:nvPr/>
        </p:nvGrpSpPr>
        <p:grpSpPr>
          <a:xfrm>
            <a:off x="2412267" y="1858149"/>
            <a:ext cx="712577" cy="712374"/>
            <a:chOff x="2559249" y="2069323"/>
            <a:chExt cx="685566" cy="685634"/>
          </a:xfrm>
        </p:grpSpPr>
        <p:sp>
          <p:nvSpPr>
            <p:cNvPr id="9962" name="Google Shape;9962;p8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80"/>
          <p:cNvGrpSpPr/>
          <p:nvPr/>
        </p:nvGrpSpPr>
        <p:grpSpPr>
          <a:xfrm>
            <a:off x="7594705" y="970938"/>
            <a:ext cx="845645" cy="711911"/>
            <a:chOff x="951975" y="315800"/>
            <a:chExt cx="5860325" cy="4933550"/>
          </a:xfrm>
        </p:grpSpPr>
        <p:sp>
          <p:nvSpPr>
            <p:cNvPr id="9976" name="Google Shape;9976;p8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80"/>
          <p:cNvGrpSpPr/>
          <p:nvPr/>
        </p:nvGrpSpPr>
        <p:grpSpPr>
          <a:xfrm>
            <a:off x="3691834" y="2707047"/>
            <a:ext cx="1617932" cy="621724"/>
            <a:chOff x="3862800" y="3038525"/>
            <a:chExt cx="1329006" cy="510698"/>
          </a:xfrm>
        </p:grpSpPr>
        <p:sp>
          <p:nvSpPr>
            <p:cNvPr id="9985" name="Google Shape;9985;p8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7" name="Google Shape;9987;p80"/>
            <p:cNvGrpSpPr/>
            <p:nvPr/>
          </p:nvGrpSpPr>
          <p:grpSpPr>
            <a:xfrm>
              <a:off x="3967075" y="3040337"/>
              <a:ext cx="1019927" cy="402126"/>
              <a:chOff x="3967075" y="3040337"/>
              <a:chExt cx="1019927" cy="402126"/>
            </a:xfrm>
          </p:grpSpPr>
          <p:sp>
            <p:nvSpPr>
              <p:cNvPr id="9988" name="Google Shape;9988;p8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80"/>
            <p:cNvGrpSpPr/>
            <p:nvPr/>
          </p:nvGrpSpPr>
          <p:grpSpPr>
            <a:xfrm>
              <a:off x="4186700" y="3040337"/>
              <a:ext cx="390475" cy="183289"/>
              <a:chOff x="4186700" y="3040337"/>
              <a:chExt cx="390475" cy="183289"/>
            </a:xfrm>
          </p:grpSpPr>
          <p:sp>
            <p:nvSpPr>
              <p:cNvPr id="9991" name="Google Shape;9991;p8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80"/>
            <p:cNvGrpSpPr/>
            <p:nvPr/>
          </p:nvGrpSpPr>
          <p:grpSpPr>
            <a:xfrm>
              <a:off x="4073727" y="3040337"/>
              <a:ext cx="697794" cy="296263"/>
              <a:chOff x="4073727" y="3040337"/>
              <a:chExt cx="697794" cy="296263"/>
            </a:xfrm>
          </p:grpSpPr>
          <p:sp>
            <p:nvSpPr>
              <p:cNvPr id="9994" name="Google Shape;9994;p8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80"/>
            <p:cNvGrpSpPr/>
            <p:nvPr/>
          </p:nvGrpSpPr>
          <p:grpSpPr>
            <a:xfrm>
              <a:off x="3862800" y="3038525"/>
              <a:ext cx="1329006" cy="510698"/>
              <a:chOff x="3862800" y="3038525"/>
              <a:chExt cx="1329006" cy="510698"/>
            </a:xfrm>
          </p:grpSpPr>
          <p:sp>
            <p:nvSpPr>
              <p:cNvPr id="9997" name="Google Shape;9997;p8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99" name="Google Shape;9999;p80"/>
          <p:cNvGrpSpPr/>
          <p:nvPr/>
        </p:nvGrpSpPr>
        <p:grpSpPr>
          <a:xfrm>
            <a:off x="700156" y="970938"/>
            <a:ext cx="883205" cy="775176"/>
            <a:chOff x="649648" y="271400"/>
            <a:chExt cx="6215377" cy="5455143"/>
          </a:xfrm>
        </p:grpSpPr>
        <p:sp>
          <p:nvSpPr>
            <p:cNvPr id="10000" name="Google Shape;10000;p8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80"/>
          <p:cNvGrpSpPr/>
          <p:nvPr/>
        </p:nvGrpSpPr>
        <p:grpSpPr>
          <a:xfrm>
            <a:off x="2308457" y="970938"/>
            <a:ext cx="767704" cy="815489"/>
            <a:chOff x="2499700" y="1135950"/>
            <a:chExt cx="732402" cy="777990"/>
          </a:xfrm>
        </p:grpSpPr>
        <p:grpSp>
          <p:nvGrpSpPr>
            <p:cNvPr id="10013" name="Google Shape;10013;p80"/>
            <p:cNvGrpSpPr/>
            <p:nvPr/>
          </p:nvGrpSpPr>
          <p:grpSpPr>
            <a:xfrm>
              <a:off x="2499700" y="1135950"/>
              <a:ext cx="732402" cy="694705"/>
              <a:chOff x="2499700" y="1135950"/>
              <a:chExt cx="732402" cy="694705"/>
            </a:xfrm>
          </p:grpSpPr>
          <p:sp>
            <p:nvSpPr>
              <p:cNvPr id="10014" name="Google Shape;10014;p8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80"/>
            <p:cNvGrpSpPr/>
            <p:nvPr/>
          </p:nvGrpSpPr>
          <p:grpSpPr>
            <a:xfrm>
              <a:off x="2517909" y="1188726"/>
              <a:ext cx="702702" cy="725214"/>
              <a:chOff x="2517909" y="1188726"/>
              <a:chExt cx="702702" cy="725214"/>
            </a:xfrm>
          </p:grpSpPr>
          <p:sp>
            <p:nvSpPr>
              <p:cNvPr id="10042" name="Google Shape;10042;p8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47" name="Google Shape;10047;p80"/>
          <p:cNvGrpSpPr/>
          <p:nvPr/>
        </p:nvGrpSpPr>
        <p:grpSpPr>
          <a:xfrm>
            <a:off x="1654189" y="970938"/>
            <a:ext cx="583439" cy="870229"/>
            <a:chOff x="1716825" y="1121550"/>
            <a:chExt cx="622800" cy="928938"/>
          </a:xfrm>
        </p:grpSpPr>
        <p:grpSp>
          <p:nvGrpSpPr>
            <p:cNvPr id="10048" name="Google Shape;10048;p80"/>
            <p:cNvGrpSpPr/>
            <p:nvPr/>
          </p:nvGrpSpPr>
          <p:grpSpPr>
            <a:xfrm>
              <a:off x="1716825" y="1121550"/>
              <a:ext cx="622800" cy="928938"/>
              <a:chOff x="1716825" y="1121550"/>
              <a:chExt cx="622800" cy="928938"/>
            </a:xfrm>
          </p:grpSpPr>
          <p:cxnSp>
            <p:nvCxnSpPr>
              <p:cNvPr id="10049" name="Google Shape;10049;p8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050" name="Google Shape;10050;p8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80"/>
            <p:cNvGrpSpPr/>
            <p:nvPr/>
          </p:nvGrpSpPr>
          <p:grpSpPr>
            <a:xfrm>
              <a:off x="1768050" y="1172775"/>
              <a:ext cx="520200" cy="832000"/>
              <a:chOff x="1768050" y="1172775"/>
              <a:chExt cx="520200" cy="832000"/>
            </a:xfrm>
          </p:grpSpPr>
          <p:cxnSp>
            <p:nvCxnSpPr>
              <p:cNvPr id="10052" name="Google Shape;10052;p8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053" name="Google Shape;10053;p8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80"/>
            <p:cNvGrpSpPr/>
            <p:nvPr/>
          </p:nvGrpSpPr>
          <p:grpSpPr>
            <a:xfrm>
              <a:off x="1820100" y="1225475"/>
              <a:ext cx="416400" cy="729575"/>
              <a:chOff x="1820100" y="1225475"/>
              <a:chExt cx="416400" cy="729575"/>
            </a:xfrm>
          </p:grpSpPr>
          <p:cxnSp>
            <p:nvCxnSpPr>
              <p:cNvPr id="10055" name="Google Shape;10055;p8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056" name="Google Shape;10056;p8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80"/>
            <p:cNvGrpSpPr/>
            <p:nvPr/>
          </p:nvGrpSpPr>
          <p:grpSpPr>
            <a:xfrm>
              <a:off x="1874250" y="1278825"/>
              <a:ext cx="308100" cy="605275"/>
              <a:chOff x="1874250" y="1278825"/>
              <a:chExt cx="308100" cy="605275"/>
            </a:xfrm>
          </p:grpSpPr>
          <p:cxnSp>
            <p:nvCxnSpPr>
              <p:cNvPr id="10058" name="Google Shape;10058;p8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059" name="Google Shape;10059;p8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8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80"/>
          <p:cNvGrpSpPr/>
          <p:nvPr/>
        </p:nvGrpSpPr>
        <p:grpSpPr>
          <a:xfrm>
            <a:off x="1574012" y="1857260"/>
            <a:ext cx="739072" cy="714152"/>
            <a:chOff x="4334725" y="1355875"/>
            <a:chExt cx="3106650" cy="3001900"/>
          </a:xfrm>
        </p:grpSpPr>
        <p:grpSp>
          <p:nvGrpSpPr>
            <p:cNvPr id="10062" name="Google Shape;10062;p80"/>
            <p:cNvGrpSpPr/>
            <p:nvPr/>
          </p:nvGrpSpPr>
          <p:grpSpPr>
            <a:xfrm>
              <a:off x="4516050" y="1724875"/>
              <a:ext cx="2693725" cy="2632900"/>
              <a:chOff x="4516050" y="1724875"/>
              <a:chExt cx="2693725" cy="2632900"/>
            </a:xfrm>
          </p:grpSpPr>
          <p:sp>
            <p:nvSpPr>
              <p:cNvPr id="10063" name="Google Shape;10063;p8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80"/>
            <p:cNvGrpSpPr/>
            <p:nvPr/>
          </p:nvGrpSpPr>
          <p:grpSpPr>
            <a:xfrm>
              <a:off x="4334725" y="1355875"/>
              <a:ext cx="3106650" cy="2709650"/>
              <a:chOff x="4334725" y="1355875"/>
              <a:chExt cx="3106650" cy="2709650"/>
            </a:xfrm>
          </p:grpSpPr>
          <p:sp>
            <p:nvSpPr>
              <p:cNvPr id="10067" name="Google Shape;10067;p8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0" name="Google Shape;10070;p80"/>
          <p:cNvGrpSpPr/>
          <p:nvPr/>
        </p:nvGrpSpPr>
        <p:grpSpPr>
          <a:xfrm>
            <a:off x="7690961" y="3488031"/>
            <a:ext cx="312074" cy="684173"/>
            <a:chOff x="7645573" y="3754300"/>
            <a:chExt cx="293855" cy="644170"/>
          </a:xfrm>
        </p:grpSpPr>
        <p:sp>
          <p:nvSpPr>
            <p:cNvPr id="10071" name="Google Shape;10071;p8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80"/>
          <p:cNvGrpSpPr/>
          <p:nvPr/>
        </p:nvGrpSpPr>
        <p:grpSpPr>
          <a:xfrm>
            <a:off x="5612949" y="970938"/>
            <a:ext cx="709011" cy="739359"/>
            <a:chOff x="5830645" y="1256617"/>
            <a:chExt cx="530340" cy="553040"/>
          </a:xfrm>
        </p:grpSpPr>
        <p:grpSp>
          <p:nvGrpSpPr>
            <p:cNvPr id="10074" name="Google Shape;10074;p80"/>
            <p:cNvGrpSpPr/>
            <p:nvPr/>
          </p:nvGrpSpPr>
          <p:grpSpPr>
            <a:xfrm>
              <a:off x="5830645" y="1256617"/>
              <a:ext cx="259743" cy="269909"/>
              <a:chOff x="5830645" y="1256617"/>
              <a:chExt cx="259743" cy="269909"/>
            </a:xfrm>
          </p:grpSpPr>
          <p:sp>
            <p:nvSpPr>
              <p:cNvPr id="10075" name="Google Shape;10075;p8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80"/>
            <p:cNvGrpSpPr/>
            <p:nvPr/>
          </p:nvGrpSpPr>
          <p:grpSpPr>
            <a:xfrm>
              <a:off x="6101293" y="1256617"/>
              <a:ext cx="259692" cy="269909"/>
              <a:chOff x="6101293" y="1256617"/>
              <a:chExt cx="259692" cy="269909"/>
            </a:xfrm>
          </p:grpSpPr>
          <p:sp>
            <p:nvSpPr>
              <p:cNvPr id="10078" name="Google Shape;10078;p8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80"/>
            <p:cNvGrpSpPr/>
            <p:nvPr/>
          </p:nvGrpSpPr>
          <p:grpSpPr>
            <a:xfrm>
              <a:off x="5830645" y="1539749"/>
              <a:ext cx="259692" cy="269909"/>
              <a:chOff x="5830645" y="1539749"/>
              <a:chExt cx="259692" cy="269909"/>
            </a:xfrm>
          </p:grpSpPr>
          <p:sp>
            <p:nvSpPr>
              <p:cNvPr id="10081" name="Google Shape;10081;p8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80"/>
            <p:cNvGrpSpPr/>
            <p:nvPr/>
          </p:nvGrpSpPr>
          <p:grpSpPr>
            <a:xfrm>
              <a:off x="6101293" y="1539749"/>
              <a:ext cx="259692" cy="269909"/>
              <a:chOff x="6101293" y="1539749"/>
              <a:chExt cx="259692" cy="269909"/>
            </a:xfrm>
          </p:grpSpPr>
          <p:sp>
            <p:nvSpPr>
              <p:cNvPr id="10084" name="Google Shape;10084;p8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6" name="Google Shape;10086;p8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80"/>
          <p:cNvGrpSpPr/>
          <p:nvPr/>
        </p:nvGrpSpPr>
        <p:grpSpPr>
          <a:xfrm>
            <a:off x="714444" y="2707054"/>
            <a:ext cx="1452955" cy="621360"/>
            <a:chOff x="732422" y="2990152"/>
            <a:chExt cx="1337773" cy="572102"/>
          </a:xfrm>
        </p:grpSpPr>
        <p:sp>
          <p:nvSpPr>
            <p:cNvPr id="10088" name="Google Shape;10088;p8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97" name="Shape 10097"/>
        <p:cNvGrpSpPr/>
        <p:nvPr/>
      </p:nvGrpSpPr>
      <p:grpSpPr>
        <a:xfrm>
          <a:off x="0" y="0"/>
          <a:ext cx="0" cy="0"/>
          <a:chOff x="0" y="0"/>
          <a:chExt cx="0" cy="0"/>
        </a:xfrm>
      </p:grpSpPr>
      <p:grpSp>
        <p:nvGrpSpPr>
          <p:cNvPr id="10098" name="Google Shape;10098;p81"/>
          <p:cNvGrpSpPr/>
          <p:nvPr/>
        </p:nvGrpSpPr>
        <p:grpSpPr>
          <a:xfrm>
            <a:off x="708579" y="965872"/>
            <a:ext cx="1636117" cy="1526144"/>
            <a:chOff x="729238" y="1179665"/>
            <a:chExt cx="1636117" cy="1526144"/>
          </a:xfrm>
        </p:grpSpPr>
        <p:grpSp>
          <p:nvGrpSpPr>
            <p:cNvPr id="10099" name="Google Shape;10099;p81"/>
            <p:cNvGrpSpPr/>
            <p:nvPr/>
          </p:nvGrpSpPr>
          <p:grpSpPr>
            <a:xfrm>
              <a:off x="729238" y="1179665"/>
              <a:ext cx="80700" cy="1526144"/>
              <a:chOff x="729238" y="1179665"/>
              <a:chExt cx="80700" cy="1526144"/>
            </a:xfrm>
          </p:grpSpPr>
          <p:sp>
            <p:nvSpPr>
              <p:cNvPr id="10100" name="Google Shape;10100;p8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81"/>
            <p:cNvGrpSpPr/>
            <p:nvPr/>
          </p:nvGrpSpPr>
          <p:grpSpPr>
            <a:xfrm>
              <a:off x="903098" y="1179665"/>
              <a:ext cx="80700" cy="1526144"/>
              <a:chOff x="903098" y="1179665"/>
              <a:chExt cx="80700" cy="1526144"/>
            </a:xfrm>
          </p:grpSpPr>
          <p:sp>
            <p:nvSpPr>
              <p:cNvPr id="10111" name="Google Shape;10111;p8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81"/>
            <p:cNvGrpSpPr/>
            <p:nvPr/>
          </p:nvGrpSpPr>
          <p:grpSpPr>
            <a:xfrm>
              <a:off x="1076958" y="1179665"/>
              <a:ext cx="80700" cy="1526144"/>
              <a:chOff x="1076958" y="1179665"/>
              <a:chExt cx="80700" cy="1526144"/>
            </a:xfrm>
          </p:grpSpPr>
          <p:sp>
            <p:nvSpPr>
              <p:cNvPr id="10122" name="Google Shape;10122;p8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81"/>
            <p:cNvGrpSpPr/>
            <p:nvPr/>
          </p:nvGrpSpPr>
          <p:grpSpPr>
            <a:xfrm>
              <a:off x="1247707" y="1179665"/>
              <a:ext cx="80700" cy="1526144"/>
              <a:chOff x="1247707" y="1179665"/>
              <a:chExt cx="80700" cy="1526144"/>
            </a:xfrm>
          </p:grpSpPr>
          <p:sp>
            <p:nvSpPr>
              <p:cNvPr id="10133" name="Google Shape;10133;p8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81"/>
            <p:cNvGrpSpPr/>
            <p:nvPr/>
          </p:nvGrpSpPr>
          <p:grpSpPr>
            <a:xfrm>
              <a:off x="1421567" y="1179665"/>
              <a:ext cx="80700" cy="1526144"/>
              <a:chOff x="1421567" y="1179665"/>
              <a:chExt cx="80700" cy="1526144"/>
            </a:xfrm>
          </p:grpSpPr>
          <p:sp>
            <p:nvSpPr>
              <p:cNvPr id="10144" name="Google Shape;10144;p8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81"/>
            <p:cNvGrpSpPr/>
            <p:nvPr/>
          </p:nvGrpSpPr>
          <p:grpSpPr>
            <a:xfrm>
              <a:off x="1592327" y="1179665"/>
              <a:ext cx="80700" cy="1526144"/>
              <a:chOff x="1592327" y="1179665"/>
              <a:chExt cx="80700" cy="1526144"/>
            </a:xfrm>
          </p:grpSpPr>
          <p:sp>
            <p:nvSpPr>
              <p:cNvPr id="10155" name="Google Shape;10155;p8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81"/>
            <p:cNvGrpSpPr/>
            <p:nvPr/>
          </p:nvGrpSpPr>
          <p:grpSpPr>
            <a:xfrm>
              <a:off x="1766187" y="1179665"/>
              <a:ext cx="80700" cy="1526144"/>
              <a:chOff x="1766187" y="1179665"/>
              <a:chExt cx="80700" cy="1526144"/>
            </a:xfrm>
          </p:grpSpPr>
          <p:sp>
            <p:nvSpPr>
              <p:cNvPr id="10166" name="Google Shape;10166;p8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81"/>
            <p:cNvGrpSpPr/>
            <p:nvPr/>
          </p:nvGrpSpPr>
          <p:grpSpPr>
            <a:xfrm>
              <a:off x="1936935" y="1179665"/>
              <a:ext cx="80700" cy="1526144"/>
              <a:chOff x="1936935" y="1179665"/>
              <a:chExt cx="80700" cy="1526144"/>
            </a:xfrm>
          </p:grpSpPr>
          <p:sp>
            <p:nvSpPr>
              <p:cNvPr id="10177" name="Google Shape;10177;p8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81"/>
            <p:cNvGrpSpPr/>
            <p:nvPr/>
          </p:nvGrpSpPr>
          <p:grpSpPr>
            <a:xfrm>
              <a:off x="2110795" y="1179665"/>
              <a:ext cx="80700" cy="1526144"/>
              <a:chOff x="2110795" y="1179665"/>
              <a:chExt cx="80700" cy="1526144"/>
            </a:xfrm>
          </p:grpSpPr>
          <p:sp>
            <p:nvSpPr>
              <p:cNvPr id="10188" name="Google Shape;10188;p8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81"/>
            <p:cNvGrpSpPr/>
            <p:nvPr/>
          </p:nvGrpSpPr>
          <p:grpSpPr>
            <a:xfrm>
              <a:off x="2284655" y="1179665"/>
              <a:ext cx="80700" cy="1526144"/>
              <a:chOff x="2284655" y="1179665"/>
              <a:chExt cx="80700" cy="1526144"/>
            </a:xfrm>
          </p:grpSpPr>
          <p:sp>
            <p:nvSpPr>
              <p:cNvPr id="10199" name="Google Shape;10199;p8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09" name="Google Shape;10209;p81"/>
          <p:cNvGrpSpPr/>
          <p:nvPr/>
        </p:nvGrpSpPr>
        <p:grpSpPr>
          <a:xfrm>
            <a:off x="2603245" y="985011"/>
            <a:ext cx="1364248" cy="1102133"/>
            <a:chOff x="2623904" y="1198803"/>
            <a:chExt cx="1364248" cy="1102133"/>
          </a:xfrm>
        </p:grpSpPr>
        <p:grpSp>
          <p:nvGrpSpPr>
            <p:cNvPr id="10210" name="Google Shape;10210;p81"/>
            <p:cNvGrpSpPr/>
            <p:nvPr/>
          </p:nvGrpSpPr>
          <p:grpSpPr>
            <a:xfrm>
              <a:off x="2623907" y="1198803"/>
              <a:ext cx="1364245" cy="273000"/>
              <a:chOff x="2623907" y="1198803"/>
              <a:chExt cx="1364245" cy="273000"/>
            </a:xfrm>
          </p:grpSpPr>
          <p:sp>
            <p:nvSpPr>
              <p:cNvPr id="10211" name="Google Shape;10211;p8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81"/>
            <p:cNvGrpSpPr/>
            <p:nvPr/>
          </p:nvGrpSpPr>
          <p:grpSpPr>
            <a:xfrm>
              <a:off x="2623904" y="1476964"/>
              <a:ext cx="1364245" cy="273000"/>
              <a:chOff x="2623904" y="1476964"/>
              <a:chExt cx="1364245" cy="273000"/>
            </a:xfrm>
          </p:grpSpPr>
          <p:sp>
            <p:nvSpPr>
              <p:cNvPr id="10217" name="Google Shape;10217;p8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81"/>
            <p:cNvGrpSpPr/>
            <p:nvPr/>
          </p:nvGrpSpPr>
          <p:grpSpPr>
            <a:xfrm>
              <a:off x="2623907" y="1749775"/>
              <a:ext cx="1364245" cy="273000"/>
              <a:chOff x="2623907" y="1749775"/>
              <a:chExt cx="1364245" cy="273000"/>
            </a:xfrm>
          </p:grpSpPr>
          <p:sp>
            <p:nvSpPr>
              <p:cNvPr id="10223" name="Google Shape;10223;p8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81"/>
            <p:cNvGrpSpPr/>
            <p:nvPr/>
          </p:nvGrpSpPr>
          <p:grpSpPr>
            <a:xfrm>
              <a:off x="2623904" y="2027936"/>
              <a:ext cx="1364245" cy="273000"/>
              <a:chOff x="2623904" y="2027936"/>
              <a:chExt cx="1364245" cy="273000"/>
            </a:xfrm>
          </p:grpSpPr>
          <p:sp>
            <p:nvSpPr>
              <p:cNvPr id="10229" name="Google Shape;10229;p8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4" name="Google Shape;10234;p81"/>
          <p:cNvGrpSpPr/>
          <p:nvPr/>
        </p:nvGrpSpPr>
        <p:grpSpPr>
          <a:xfrm>
            <a:off x="2592706" y="2444193"/>
            <a:ext cx="1387541" cy="159124"/>
            <a:chOff x="3200660" y="2180272"/>
            <a:chExt cx="2563824" cy="378237"/>
          </a:xfrm>
        </p:grpSpPr>
        <p:sp>
          <p:nvSpPr>
            <p:cNvPr id="10235" name="Google Shape;10235;p8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81"/>
          <p:cNvGrpSpPr/>
          <p:nvPr/>
        </p:nvGrpSpPr>
        <p:grpSpPr>
          <a:xfrm>
            <a:off x="2589231" y="2722018"/>
            <a:ext cx="1390502" cy="159625"/>
            <a:chOff x="3530150" y="2790075"/>
            <a:chExt cx="1962600" cy="225300"/>
          </a:xfrm>
        </p:grpSpPr>
        <p:sp>
          <p:nvSpPr>
            <p:cNvPr id="10254" name="Google Shape;10254;p8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81"/>
          <p:cNvGrpSpPr/>
          <p:nvPr/>
        </p:nvGrpSpPr>
        <p:grpSpPr>
          <a:xfrm>
            <a:off x="2589884" y="3000344"/>
            <a:ext cx="1411629" cy="153761"/>
            <a:chOff x="3558802" y="4011427"/>
            <a:chExt cx="1866000" cy="111300"/>
          </a:xfrm>
        </p:grpSpPr>
        <p:sp>
          <p:nvSpPr>
            <p:cNvPr id="10257" name="Google Shape;10257;p8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81"/>
          <p:cNvGrpSpPr/>
          <p:nvPr/>
        </p:nvGrpSpPr>
        <p:grpSpPr>
          <a:xfrm>
            <a:off x="2589576" y="2205744"/>
            <a:ext cx="1383503" cy="119749"/>
            <a:chOff x="3465975" y="2270276"/>
            <a:chExt cx="1986364" cy="171929"/>
          </a:xfrm>
        </p:grpSpPr>
        <p:sp>
          <p:nvSpPr>
            <p:cNvPr id="10260" name="Google Shape;10260;p8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81"/>
          <p:cNvGrpSpPr/>
          <p:nvPr/>
        </p:nvGrpSpPr>
        <p:grpSpPr>
          <a:xfrm>
            <a:off x="2600584" y="3569394"/>
            <a:ext cx="1369531" cy="195460"/>
            <a:chOff x="723300" y="4253549"/>
            <a:chExt cx="2276482" cy="324900"/>
          </a:xfrm>
        </p:grpSpPr>
        <p:sp>
          <p:nvSpPr>
            <p:cNvPr id="10269" name="Google Shape;10269;p8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81"/>
          <p:cNvGrpSpPr/>
          <p:nvPr/>
        </p:nvGrpSpPr>
        <p:grpSpPr>
          <a:xfrm>
            <a:off x="2590145" y="3270574"/>
            <a:ext cx="1389066" cy="180119"/>
            <a:chOff x="705948" y="3788465"/>
            <a:chExt cx="2308953" cy="299400"/>
          </a:xfrm>
        </p:grpSpPr>
        <p:sp>
          <p:nvSpPr>
            <p:cNvPr id="10275" name="Google Shape;10275;p8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81"/>
          <p:cNvGrpSpPr/>
          <p:nvPr/>
        </p:nvGrpSpPr>
        <p:grpSpPr>
          <a:xfrm>
            <a:off x="2638082" y="3883554"/>
            <a:ext cx="1304609" cy="294074"/>
            <a:chOff x="2658741" y="4097347"/>
            <a:chExt cx="1304609" cy="294074"/>
          </a:xfrm>
        </p:grpSpPr>
        <p:grpSp>
          <p:nvGrpSpPr>
            <p:cNvPr id="10281" name="Google Shape;10281;p81"/>
            <p:cNvGrpSpPr/>
            <p:nvPr/>
          </p:nvGrpSpPr>
          <p:grpSpPr>
            <a:xfrm>
              <a:off x="2658741" y="4097347"/>
              <a:ext cx="118572" cy="294074"/>
              <a:chOff x="3343310" y="4475555"/>
              <a:chExt cx="127717" cy="316753"/>
            </a:xfrm>
          </p:grpSpPr>
          <p:sp>
            <p:nvSpPr>
              <p:cNvPr id="10282" name="Google Shape;10282;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81"/>
            <p:cNvGrpSpPr/>
            <p:nvPr/>
          </p:nvGrpSpPr>
          <p:grpSpPr>
            <a:xfrm>
              <a:off x="3815519" y="4098388"/>
              <a:ext cx="147831" cy="291991"/>
              <a:chOff x="3527539" y="4476677"/>
              <a:chExt cx="159232" cy="314510"/>
            </a:xfrm>
          </p:grpSpPr>
          <p:sp>
            <p:nvSpPr>
              <p:cNvPr id="10285" name="Google Shape;10285;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81"/>
            <p:cNvGrpSpPr/>
            <p:nvPr/>
          </p:nvGrpSpPr>
          <p:grpSpPr>
            <a:xfrm>
              <a:off x="3511696" y="4098388"/>
              <a:ext cx="147831" cy="291991"/>
              <a:chOff x="3527539" y="4476677"/>
              <a:chExt cx="159232" cy="314510"/>
            </a:xfrm>
          </p:grpSpPr>
          <p:sp>
            <p:nvSpPr>
              <p:cNvPr id="10288" name="Google Shape;10288;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81"/>
            <p:cNvGrpSpPr/>
            <p:nvPr/>
          </p:nvGrpSpPr>
          <p:grpSpPr>
            <a:xfrm>
              <a:off x="3207874" y="4098388"/>
              <a:ext cx="147831" cy="291991"/>
              <a:chOff x="3527539" y="4476677"/>
              <a:chExt cx="159232" cy="314510"/>
            </a:xfrm>
          </p:grpSpPr>
          <p:sp>
            <p:nvSpPr>
              <p:cNvPr id="10291" name="Google Shape;10291;p8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81"/>
            <p:cNvGrpSpPr/>
            <p:nvPr/>
          </p:nvGrpSpPr>
          <p:grpSpPr>
            <a:xfrm>
              <a:off x="2933305" y="4097347"/>
              <a:ext cx="118572" cy="294074"/>
              <a:chOff x="3343310" y="4475555"/>
              <a:chExt cx="127717" cy="316753"/>
            </a:xfrm>
          </p:grpSpPr>
          <p:sp>
            <p:nvSpPr>
              <p:cNvPr id="10294" name="Google Shape;10294;p8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96" name="Google Shape;10296;p81"/>
          <p:cNvGrpSpPr/>
          <p:nvPr/>
        </p:nvGrpSpPr>
        <p:grpSpPr>
          <a:xfrm>
            <a:off x="4256912" y="1866676"/>
            <a:ext cx="1433821" cy="191501"/>
            <a:chOff x="4273350" y="2080469"/>
            <a:chExt cx="1433821" cy="191501"/>
          </a:xfrm>
        </p:grpSpPr>
        <p:grpSp>
          <p:nvGrpSpPr>
            <p:cNvPr id="10297" name="Google Shape;10297;p81"/>
            <p:cNvGrpSpPr/>
            <p:nvPr/>
          </p:nvGrpSpPr>
          <p:grpSpPr>
            <a:xfrm>
              <a:off x="4273350" y="2080469"/>
              <a:ext cx="1433821" cy="0"/>
              <a:chOff x="5224975" y="2962250"/>
              <a:chExt cx="1544400" cy="0"/>
            </a:xfrm>
          </p:grpSpPr>
          <p:cxnSp>
            <p:nvCxnSpPr>
              <p:cNvPr id="10298" name="Google Shape;10298;p8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299" name="Google Shape;10299;p8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300" name="Google Shape;10300;p81"/>
            <p:cNvGrpSpPr/>
            <p:nvPr/>
          </p:nvGrpSpPr>
          <p:grpSpPr>
            <a:xfrm>
              <a:off x="4273350" y="2271969"/>
              <a:ext cx="1433821" cy="0"/>
              <a:chOff x="5224975" y="2962250"/>
              <a:chExt cx="1544400" cy="0"/>
            </a:xfrm>
          </p:grpSpPr>
          <p:cxnSp>
            <p:nvCxnSpPr>
              <p:cNvPr id="10301" name="Google Shape;10301;p8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302" name="Google Shape;10302;p8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303" name="Google Shape;10303;p81"/>
          <p:cNvGrpSpPr/>
          <p:nvPr/>
        </p:nvGrpSpPr>
        <p:grpSpPr>
          <a:xfrm>
            <a:off x="4258467" y="969244"/>
            <a:ext cx="1430711" cy="743389"/>
            <a:chOff x="5159450" y="1919950"/>
            <a:chExt cx="1541050" cy="862500"/>
          </a:xfrm>
        </p:grpSpPr>
        <p:sp>
          <p:nvSpPr>
            <p:cNvPr id="10304" name="Google Shape;10304;p8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305" name="Google Shape;10305;p81"/>
            <p:cNvGrpSpPr/>
            <p:nvPr/>
          </p:nvGrpSpPr>
          <p:grpSpPr>
            <a:xfrm>
              <a:off x="5159450" y="1919950"/>
              <a:ext cx="1541050" cy="862500"/>
              <a:chOff x="5159450" y="1919950"/>
              <a:chExt cx="1541050" cy="862500"/>
            </a:xfrm>
          </p:grpSpPr>
          <p:cxnSp>
            <p:nvCxnSpPr>
              <p:cNvPr id="10306" name="Google Shape;10306;p8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307" name="Google Shape;10307;p8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308" name="Google Shape;10308;p81"/>
          <p:cNvGrpSpPr/>
          <p:nvPr/>
        </p:nvGrpSpPr>
        <p:grpSpPr>
          <a:xfrm>
            <a:off x="4248581" y="2192571"/>
            <a:ext cx="1450484" cy="1052087"/>
            <a:chOff x="5230575" y="1554475"/>
            <a:chExt cx="2137150" cy="1550150"/>
          </a:xfrm>
        </p:grpSpPr>
        <p:sp>
          <p:nvSpPr>
            <p:cNvPr id="10309" name="Google Shape;10309;p8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81"/>
          <p:cNvGrpSpPr/>
          <p:nvPr/>
        </p:nvGrpSpPr>
        <p:grpSpPr>
          <a:xfrm rot="10800000">
            <a:off x="4265131" y="3284761"/>
            <a:ext cx="1417383" cy="887946"/>
            <a:chOff x="5645403" y="2920021"/>
            <a:chExt cx="2650800" cy="2180614"/>
          </a:xfrm>
        </p:grpSpPr>
        <p:sp>
          <p:nvSpPr>
            <p:cNvPr id="10323" name="Google Shape;10323;p8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24" name="Google Shape;10324;p81"/>
            <p:cNvCxnSpPr>
              <a:stCxn id="1032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325" name="Google Shape;10325;p8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26" name="Google Shape;10326;p81"/>
            <p:cNvCxnSpPr>
              <a:endCxn id="10325"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0327" name="Google Shape;10327;p8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28" name="Google Shape;10328;p81"/>
            <p:cNvCxnSpPr>
              <a:stCxn id="10327"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329" name="Google Shape;10329;p8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30" name="Google Shape;10330;p81"/>
            <p:cNvCxnSpPr>
              <a:endCxn id="1032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331" name="Google Shape;10331;p81"/>
          <p:cNvGrpSpPr/>
          <p:nvPr/>
        </p:nvGrpSpPr>
        <p:grpSpPr>
          <a:xfrm>
            <a:off x="7365491" y="2188116"/>
            <a:ext cx="1071743" cy="1021579"/>
            <a:chOff x="7189833" y="2022667"/>
            <a:chExt cx="1251159" cy="1192597"/>
          </a:xfrm>
        </p:grpSpPr>
        <p:sp>
          <p:nvSpPr>
            <p:cNvPr id="10332" name="Google Shape;10332;p8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81"/>
          <p:cNvGrpSpPr/>
          <p:nvPr/>
        </p:nvGrpSpPr>
        <p:grpSpPr>
          <a:xfrm>
            <a:off x="706762" y="2614523"/>
            <a:ext cx="1695374" cy="1560837"/>
            <a:chOff x="727421" y="2828315"/>
            <a:chExt cx="1695374" cy="1560837"/>
          </a:xfrm>
        </p:grpSpPr>
        <p:grpSp>
          <p:nvGrpSpPr>
            <p:cNvPr id="10337" name="Google Shape;10337;p81"/>
            <p:cNvGrpSpPr/>
            <p:nvPr/>
          </p:nvGrpSpPr>
          <p:grpSpPr>
            <a:xfrm>
              <a:off x="819108" y="2882501"/>
              <a:ext cx="103104" cy="1426186"/>
              <a:chOff x="4674013" y="3100904"/>
              <a:chExt cx="122758" cy="1698043"/>
            </a:xfrm>
          </p:grpSpPr>
          <p:sp>
            <p:nvSpPr>
              <p:cNvPr id="10338" name="Google Shape;10338;p8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81"/>
            <p:cNvGrpSpPr/>
            <p:nvPr/>
          </p:nvGrpSpPr>
          <p:grpSpPr>
            <a:xfrm>
              <a:off x="1062475" y="2882501"/>
              <a:ext cx="103104" cy="1426186"/>
              <a:chOff x="4940438" y="3100904"/>
              <a:chExt cx="122758" cy="1698043"/>
            </a:xfrm>
          </p:grpSpPr>
          <p:sp>
            <p:nvSpPr>
              <p:cNvPr id="10346" name="Google Shape;10346;p8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81"/>
            <p:cNvGrpSpPr/>
            <p:nvPr/>
          </p:nvGrpSpPr>
          <p:grpSpPr>
            <a:xfrm>
              <a:off x="1299324" y="2882501"/>
              <a:ext cx="103104" cy="1426186"/>
              <a:chOff x="5206863" y="3100904"/>
              <a:chExt cx="122758" cy="1698043"/>
            </a:xfrm>
          </p:grpSpPr>
          <p:sp>
            <p:nvSpPr>
              <p:cNvPr id="10354" name="Google Shape;10354;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81"/>
            <p:cNvGrpSpPr/>
            <p:nvPr/>
          </p:nvGrpSpPr>
          <p:grpSpPr>
            <a:xfrm>
              <a:off x="1786057" y="2882501"/>
              <a:ext cx="103104" cy="1426186"/>
              <a:chOff x="6006138" y="3143629"/>
              <a:chExt cx="122758" cy="1698043"/>
            </a:xfrm>
          </p:grpSpPr>
          <p:sp>
            <p:nvSpPr>
              <p:cNvPr id="10362" name="Google Shape;10362;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81"/>
            <p:cNvGrpSpPr/>
            <p:nvPr/>
          </p:nvGrpSpPr>
          <p:grpSpPr>
            <a:xfrm>
              <a:off x="2029422" y="2882501"/>
              <a:ext cx="103104" cy="1426186"/>
              <a:chOff x="6805413" y="3100904"/>
              <a:chExt cx="122758" cy="1698043"/>
            </a:xfrm>
          </p:grpSpPr>
          <p:sp>
            <p:nvSpPr>
              <p:cNvPr id="10370" name="Google Shape;10370;p8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81"/>
            <p:cNvGrpSpPr/>
            <p:nvPr/>
          </p:nvGrpSpPr>
          <p:grpSpPr>
            <a:xfrm>
              <a:off x="727421" y="2828315"/>
              <a:ext cx="1695374" cy="1560837"/>
              <a:chOff x="734799" y="2782450"/>
              <a:chExt cx="1571100" cy="1577400"/>
            </a:xfrm>
          </p:grpSpPr>
          <p:cxnSp>
            <p:nvCxnSpPr>
              <p:cNvPr id="10378" name="Google Shape;10378;p8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379" name="Google Shape;10379;p8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380" name="Google Shape;10380;p81"/>
            <p:cNvGrpSpPr/>
            <p:nvPr/>
          </p:nvGrpSpPr>
          <p:grpSpPr>
            <a:xfrm>
              <a:off x="2272795" y="2882501"/>
              <a:ext cx="103104" cy="1426186"/>
              <a:chOff x="5206863" y="3100904"/>
              <a:chExt cx="122758" cy="1698043"/>
            </a:xfrm>
          </p:grpSpPr>
          <p:sp>
            <p:nvSpPr>
              <p:cNvPr id="10381" name="Google Shape;10381;p8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81"/>
            <p:cNvGrpSpPr/>
            <p:nvPr/>
          </p:nvGrpSpPr>
          <p:grpSpPr>
            <a:xfrm>
              <a:off x="1542694" y="2882501"/>
              <a:ext cx="103104" cy="1426186"/>
              <a:chOff x="6006138" y="3143629"/>
              <a:chExt cx="122758" cy="1698043"/>
            </a:xfrm>
          </p:grpSpPr>
          <p:sp>
            <p:nvSpPr>
              <p:cNvPr id="10389" name="Google Shape;10389;p8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96" name="Google Shape;10396;p81"/>
          <p:cNvGrpSpPr/>
          <p:nvPr/>
        </p:nvGrpSpPr>
        <p:grpSpPr>
          <a:xfrm>
            <a:off x="5915341" y="2192094"/>
            <a:ext cx="1248543" cy="1025319"/>
            <a:chOff x="5183758" y="1210600"/>
            <a:chExt cx="3605380" cy="2960783"/>
          </a:xfrm>
        </p:grpSpPr>
        <p:sp>
          <p:nvSpPr>
            <p:cNvPr id="10397" name="Google Shape;10397;p8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01" name="Google Shape;10401;p8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402" name="Google Shape;10402;p8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403" name="Google Shape;10403;p8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404" name="Google Shape;10404;p8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405" name="Google Shape;10405;p8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81"/>
          <p:cNvGrpSpPr/>
          <p:nvPr/>
        </p:nvGrpSpPr>
        <p:grpSpPr>
          <a:xfrm>
            <a:off x="5772403" y="3330411"/>
            <a:ext cx="2664831" cy="843440"/>
            <a:chOff x="5916567" y="1099697"/>
            <a:chExt cx="2556683" cy="809211"/>
          </a:xfrm>
        </p:grpSpPr>
        <p:sp>
          <p:nvSpPr>
            <p:cNvPr id="10407" name="Google Shape;10407;p8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81"/>
          <p:cNvGrpSpPr/>
          <p:nvPr/>
        </p:nvGrpSpPr>
        <p:grpSpPr>
          <a:xfrm>
            <a:off x="5879943" y="979270"/>
            <a:ext cx="1299851" cy="1023338"/>
            <a:chOff x="5900602" y="1193063"/>
            <a:chExt cx="1299851" cy="1023338"/>
          </a:xfrm>
        </p:grpSpPr>
        <p:grpSp>
          <p:nvGrpSpPr>
            <p:cNvPr id="10416" name="Google Shape;10416;p81"/>
            <p:cNvGrpSpPr/>
            <p:nvPr/>
          </p:nvGrpSpPr>
          <p:grpSpPr>
            <a:xfrm>
              <a:off x="6743564" y="1193063"/>
              <a:ext cx="456889" cy="700379"/>
              <a:chOff x="6743564" y="1193063"/>
              <a:chExt cx="456889" cy="700379"/>
            </a:xfrm>
          </p:grpSpPr>
          <p:grpSp>
            <p:nvGrpSpPr>
              <p:cNvPr id="10417" name="Google Shape;10417;p81"/>
              <p:cNvGrpSpPr/>
              <p:nvPr/>
            </p:nvGrpSpPr>
            <p:grpSpPr>
              <a:xfrm>
                <a:off x="6743564" y="1690731"/>
                <a:ext cx="214402" cy="202710"/>
                <a:chOff x="6743564" y="1690731"/>
                <a:chExt cx="214402" cy="202710"/>
              </a:xfrm>
            </p:grpSpPr>
            <p:sp>
              <p:nvSpPr>
                <p:cNvPr id="10418" name="Google Shape;10418;p8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81"/>
              <p:cNvGrpSpPr/>
              <p:nvPr/>
            </p:nvGrpSpPr>
            <p:grpSpPr>
              <a:xfrm>
                <a:off x="6915505" y="1193063"/>
                <a:ext cx="284947" cy="589637"/>
                <a:chOff x="6915505" y="1193063"/>
                <a:chExt cx="284947" cy="589637"/>
              </a:xfrm>
            </p:grpSpPr>
            <p:sp>
              <p:nvSpPr>
                <p:cNvPr id="10421" name="Google Shape;10421;p8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22" name="Google Shape;10422;p8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423" name="Google Shape;10423;p81"/>
            <p:cNvGrpSpPr/>
            <p:nvPr/>
          </p:nvGrpSpPr>
          <p:grpSpPr>
            <a:xfrm>
              <a:off x="6520337" y="1193063"/>
              <a:ext cx="341815" cy="801589"/>
              <a:chOff x="6520337" y="1193063"/>
              <a:chExt cx="341815" cy="801589"/>
            </a:xfrm>
          </p:grpSpPr>
          <p:grpSp>
            <p:nvGrpSpPr>
              <p:cNvPr id="10424" name="Google Shape;10424;p81"/>
              <p:cNvGrpSpPr/>
              <p:nvPr/>
            </p:nvGrpSpPr>
            <p:grpSpPr>
              <a:xfrm>
                <a:off x="6520337" y="1589527"/>
                <a:ext cx="213950" cy="405125"/>
                <a:chOff x="6520337" y="1589527"/>
                <a:chExt cx="213950" cy="405125"/>
              </a:xfrm>
            </p:grpSpPr>
            <p:sp>
              <p:nvSpPr>
                <p:cNvPr id="10425" name="Google Shape;10425;p8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81"/>
              <p:cNvGrpSpPr/>
              <p:nvPr/>
            </p:nvGrpSpPr>
            <p:grpSpPr>
              <a:xfrm>
                <a:off x="6577204" y="1193063"/>
                <a:ext cx="284947" cy="453562"/>
                <a:chOff x="6577204" y="1193063"/>
                <a:chExt cx="284947" cy="453562"/>
              </a:xfrm>
            </p:grpSpPr>
            <p:sp>
              <p:nvSpPr>
                <p:cNvPr id="10428" name="Google Shape;10428;p8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29" name="Google Shape;10429;p8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430" name="Google Shape;10430;p81"/>
            <p:cNvGrpSpPr/>
            <p:nvPr/>
          </p:nvGrpSpPr>
          <p:grpSpPr>
            <a:xfrm>
              <a:off x="6238903" y="1193063"/>
              <a:ext cx="300475" cy="901782"/>
              <a:chOff x="6238903" y="1193063"/>
              <a:chExt cx="300475" cy="901782"/>
            </a:xfrm>
          </p:grpSpPr>
          <p:grpSp>
            <p:nvGrpSpPr>
              <p:cNvPr id="10431" name="Google Shape;10431;p81"/>
              <p:cNvGrpSpPr/>
              <p:nvPr/>
            </p:nvGrpSpPr>
            <p:grpSpPr>
              <a:xfrm>
                <a:off x="6290865" y="1489315"/>
                <a:ext cx="248514" cy="605530"/>
                <a:chOff x="6290865" y="1489315"/>
                <a:chExt cx="248514" cy="605530"/>
              </a:xfrm>
            </p:grpSpPr>
            <p:sp>
              <p:nvSpPr>
                <p:cNvPr id="10432" name="Google Shape;10432;p8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81"/>
              <p:cNvGrpSpPr/>
              <p:nvPr/>
            </p:nvGrpSpPr>
            <p:grpSpPr>
              <a:xfrm>
                <a:off x="6238903" y="1193063"/>
                <a:ext cx="284947" cy="327512"/>
                <a:chOff x="6238903" y="1193063"/>
                <a:chExt cx="284947" cy="327512"/>
              </a:xfrm>
            </p:grpSpPr>
            <p:sp>
              <p:nvSpPr>
                <p:cNvPr id="10435" name="Google Shape;10435;p8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36" name="Google Shape;10436;p8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437" name="Google Shape;10437;p81"/>
            <p:cNvGrpSpPr/>
            <p:nvPr/>
          </p:nvGrpSpPr>
          <p:grpSpPr>
            <a:xfrm>
              <a:off x="5900602" y="1193063"/>
              <a:ext cx="444345" cy="1023338"/>
              <a:chOff x="5900602" y="1193063"/>
              <a:chExt cx="444345" cy="1023338"/>
            </a:xfrm>
          </p:grpSpPr>
          <p:grpSp>
            <p:nvGrpSpPr>
              <p:cNvPr id="10438" name="Google Shape;10438;p81"/>
              <p:cNvGrpSpPr/>
              <p:nvPr/>
            </p:nvGrpSpPr>
            <p:grpSpPr>
              <a:xfrm>
                <a:off x="6046501" y="1367785"/>
                <a:ext cx="298446" cy="848616"/>
                <a:chOff x="6046501" y="1367785"/>
                <a:chExt cx="298446" cy="848616"/>
              </a:xfrm>
            </p:grpSpPr>
            <p:sp>
              <p:nvSpPr>
                <p:cNvPr id="10439" name="Google Shape;10439;p8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81"/>
              <p:cNvGrpSpPr/>
              <p:nvPr/>
            </p:nvGrpSpPr>
            <p:grpSpPr>
              <a:xfrm>
                <a:off x="5900602" y="1193063"/>
                <a:ext cx="284947" cy="182312"/>
                <a:chOff x="5900602" y="1193063"/>
                <a:chExt cx="284947" cy="182312"/>
              </a:xfrm>
            </p:grpSpPr>
            <p:sp>
              <p:nvSpPr>
                <p:cNvPr id="10442" name="Google Shape;10442;p8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43" name="Google Shape;10443;p8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444" name="Google Shape;10444;p81"/>
          <p:cNvGrpSpPr/>
          <p:nvPr/>
        </p:nvGrpSpPr>
        <p:grpSpPr>
          <a:xfrm>
            <a:off x="7217825" y="979415"/>
            <a:ext cx="1219413" cy="1051365"/>
            <a:chOff x="7287122" y="1165658"/>
            <a:chExt cx="1219413" cy="1051365"/>
          </a:xfrm>
        </p:grpSpPr>
        <p:grpSp>
          <p:nvGrpSpPr>
            <p:cNvPr id="10445" name="Google Shape;10445;p81"/>
            <p:cNvGrpSpPr/>
            <p:nvPr/>
          </p:nvGrpSpPr>
          <p:grpSpPr>
            <a:xfrm>
              <a:off x="7287122" y="1969723"/>
              <a:ext cx="1219413" cy="247300"/>
              <a:chOff x="7287122" y="1969723"/>
              <a:chExt cx="1219413" cy="247300"/>
            </a:xfrm>
          </p:grpSpPr>
          <p:sp>
            <p:nvSpPr>
              <p:cNvPr id="10446" name="Google Shape;10446;p8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7" name="Google Shape;10447;p81"/>
              <p:cNvGrpSpPr/>
              <p:nvPr/>
            </p:nvGrpSpPr>
            <p:grpSpPr>
              <a:xfrm>
                <a:off x="7287122" y="2063892"/>
                <a:ext cx="1151753" cy="73428"/>
                <a:chOff x="7287122" y="2063892"/>
                <a:chExt cx="1151753" cy="73428"/>
              </a:xfrm>
            </p:grpSpPr>
            <p:sp>
              <p:nvSpPr>
                <p:cNvPr id="10448" name="Google Shape;10448;p8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49" name="Google Shape;10449;p8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450" name="Google Shape;10450;p81"/>
            <p:cNvGrpSpPr/>
            <p:nvPr/>
          </p:nvGrpSpPr>
          <p:grpSpPr>
            <a:xfrm>
              <a:off x="7287122" y="1712201"/>
              <a:ext cx="1219403" cy="246767"/>
              <a:chOff x="7287122" y="1712201"/>
              <a:chExt cx="1219403" cy="246767"/>
            </a:xfrm>
          </p:grpSpPr>
          <p:sp>
            <p:nvSpPr>
              <p:cNvPr id="10451" name="Google Shape;10451;p8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2" name="Google Shape;10452;p81"/>
              <p:cNvGrpSpPr/>
              <p:nvPr/>
            </p:nvGrpSpPr>
            <p:grpSpPr>
              <a:xfrm>
                <a:off x="7287122" y="1842861"/>
                <a:ext cx="1005303" cy="73419"/>
                <a:chOff x="7287122" y="1842861"/>
                <a:chExt cx="1005303" cy="73419"/>
              </a:xfrm>
            </p:grpSpPr>
            <p:sp>
              <p:nvSpPr>
                <p:cNvPr id="10453" name="Google Shape;10453;p8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54" name="Google Shape;10454;p8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455" name="Google Shape;10455;p81"/>
            <p:cNvGrpSpPr/>
            <p:nvPr/>
          </p:nvGrpSpPr>
          <p:grpSpPr>
            <a:xfrm>
              <a:off x="7287122" y="1447520"/>
              <a:ext cx="1219403" cy="286667"/>
              <a:chOff x="7287122" y="1447520"/>
              <a:chExt cx="1219403" cy="286667"/>
            </a:xfrm>
          </p:grpSpPr>
          <p:sp>
            <p:nvSpPr>
              <p:cNvPr id="10456" name="Google Shape;10456;p8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81"/>
              <p:cNvGrpSpPr/>
              <p:nvPr/>
            </p:nvGrpSpPr>
            <p:grpSpPr>
              <a:xfrm>
                <a:off x="7287122" y="1581977"/>
                <a:ext cx="852803" cy="73428"/>
                <a:chOff x="7287122" y="1581977"/>
                <a:chExt cx="852803" cy="73428"/>
              </a:xfrm>
            </p:grpSpPr>
            <p:sp>
              <p:nvSpPr>
                <p:cNvPr id="10458" name="Google Shape;10458;p8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59" name="Google Shape;10459;p8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460" name="Google Shape;10460;p81"/>
            <p:cNvGrpSpPr/>
            <p:nvPr/>
          </p:nvGrpSpPr>
          <p:grpSpPr>
            <a:xfrm>
              <a:off x="7287122" y="1165658"/>
              <a:ext cx="1219403" cy="344253"/>
              <a:chOff x="7287122" y="1165658"/>
              <a:chExt cx="1219403" cy="344253"/>
            </a:xfrm>
          </p:grpSpPr>
          <p:sp>
            <p:nvSpPr>
              <p:cNvPr id="10461" name="Google Shape;10461;p8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2" name="Google Shape;10462;p81"/>
              <p:cNvGrpSpPr/>
              <p:nvPr/>
            </p:nvGrpSpPr>
            <p:grpSpPr>
              <a:xfrm>
                <a:off x="7287122" y="1341025"/>
                <a:ext cx="695703" cy="73419"/>
                <a:chOff x="7287122" y="1341025"/>
                <a:chExt cx="695703" cy="73419"/>
              </a:xfrm>
            </p:grpSpPr>
            <p:sp>
              <p:nvSpPr>
                <p:cNvPr id="10463" name="Google Shape;10463;p8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64" name="Google Shape;10464;p8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68" name="Shape 10468"/>
        <p:cNvGrpSpPr/>
        <p:nvPr/>
      </p:nvGrpSpPr>
      <p:grpSpPr>
        <a:xfrm>
          <a:off x="0" y="0"/>
          <a:ext cx="0" cy="0"/>
          <a:chOff x="0" y="0"/>
          <a:chExt cx="0" cy="0"/>
        </a:xfrm>
      </p:grpSpPr>
      <p:sp>
        <p:nvSpPr>
          <p:cNvPr id="10469" name="Google Shape;10469;p82"/>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10470" name="Google Shape;10470;p82"/>
          <p:cNvGrpSpPr/>
          <p:nvPr/>
        </p:nvGrpSpPr>
        <p:grpSpPr>
          <a:xfrm>
            <a:off x="830341" y="2307733"/>
            <a:ext cx="340168" cy="298978"/>
            <a:chOff x="892750" y="267400"/>
            <a:chExt cx="483125" cy="424625"/>
          </a:xfrm>
        </p:grpSpPr>
        <p:sp>
          <p:nvSpPr>
            <p:cNvPr id="10471" name="Google Shape;10471;p82"/>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72" name="Google Shape;10472;p82"/>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73" name="Google Shape;10473;p82"/>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74" name="Google Shape;10474;p82"/>
          <p:cNvGrpSpPr/>
          <p:nvPr/>
        </p:nvGrpSpPr>
        <p:grpSpPr>
          <a:xfrm>
            <a:off x="1268776" y="2287121"/>
            <a:ext cx="298996" cy="340204"/>
            <a:chOff x="1516475" y="238075"/>
            <a:chExt cx="424650" cy="483175"/>
          </a:xfrm>
        </p:grpSpPr>
        <p:sp>
          <p:nvSpPr>
            <p:cNvPr id="10475" name="Google Shape;10475;p82"/>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76" name="Google Shape;10476;p82"/>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77" name="Google Shape;10477;p82"/>
          <p:cNvGrpSpPr/>
          <p:nvPr/>
        </p:nvGrpSpPr>
        <p:grpSpPr>
          <a:xfrm>
            <a:off x="1661867" y="2367520"/>
            <a:ext cx="341488" cy="179405"/>
            <a:chOff x="2080675" y="352325"/>
            <a:chExt cx="485000" cy="254800"/>
          </a:xfrm>
        </p:grpSpPr>
        <p:sp>
          <p:nvSpPr>
            <p:cNvPr id="10478" name="Google Shape;10478;p82"/>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79" name="Google Shape;10479;p82"/>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80" name="Google Shape;10480;p82"/>
          <p:cNvGrpSpPr/>
          <p:nvPr/>
        </p:nvGrpSpPr>
        <p:grpSpPr>
          <a:xfrm>
            <a:off x="2111046" y="2287138"/>
            <a:ext cx="298996" cy="340168"/>
            <a:chOff x="2705375" y="238125"/>
            <a:chExt cx="424650" cy="483125"/>
          </a:xfrm>
        </p:grpSpPr>
        <p:sp>
          <p:nvSpPr>
            <p:cNvPr id="10481" name="Google Shape;10481;p82"/>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2" name="Google Shape;10482;p82"/>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3" name="Google Shape;10483;p82"/>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4" name="Google Shape;10484;p82"/>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85" name="Google Shape;10485;p82"/>
          <p:cNvGrpSpPr/>
          <p:nvPr/>
        </p:nvGrpSpPr>
        <p:grpSpPr>
          <a:xfrm>
            <a:off x="2527187" y="2287455"/>
            <a:ext cx="301161" cy="339535"/>
            <a:chOff x="3299850" y="238575"/>
            <a:chExt cx="427725" cy="482225"/>
          </a:xfrm>
        </p:grpSpPr>
        <p:sp>
          <p:nvSpPr>
            <p:cNvPr id="10486" name="Google Shape;10486;p82"/>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7" name="Google Shape;10487;p82"/>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8" name="Google Shape;10488;p82"/>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9" name="Google Shape;10489;p82"/>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0" name="Google Shape;10490;p82"/>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91" name="Google Shape;10491;p82"/>
          <p:cNvGrpSpPr/>
          <p:nvPr/>
        </p:nvGrpSpPr>
        <p:grpSpPr>
          <a:xfrm>
            <a:off x="2914108" y="2287138"/>
            <a:ext cx="352455" cy="340168"/>
            <a:chOff x="3857225" y="238125"/>
            <a:chExt cx="500575" cy="483125"/>
          </a:xfrm>
        </p:grpSpPr>
        <p:sp>
          <p:nvSpPr>
            <p:cNvPr id="10492" name="Google Shape;10492;p82"/>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3" name="Google Shape;10493;p82"/>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4" name="Google Shape;10494;p82"/>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5" name="Google Shape;10495;p82"/>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6" name="Google Shape;10496;p82"/>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7" name="Google Shape;10497;p82"/>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8" name="Google Shape;10498;p82"/>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499" name="Google Shape;10499;p82"/>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00" name="Google Shape;10500;p82"/>
          <p:cNvGrpSpPr/>
          <p:nvPr/>
        </p:nvGrpSpPr>
        <p:grpSpPr>
          <a:xfrm>
            <a:off x="3760885" y="2287165"/>
            <a:ext cx="340186" cy="340116"/>
            <a:chOff x="5053900" y="238200"/>
            <a:chExt cx="483150" cy="483050"/>
          </a:xfrm>
        </p:grpSpPr>
        <p:sp>
          <p:nvSpPr>
            <p:cNvPr id="10501" name="Google Shape;10501;p82"/>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2" name="Google Shape;10502;p82"/>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3" name="Google Shape;10503;p82"/>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4" name="Google Shape;10504;p82"/>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05" name="Google Shape;10505;p82"/>
          <p:cNvGrpSpPr/>
          <p:nvPr/>
        </p:nvGrpSpPr>
        <p:grpSpPr>
          <a:xfrm>
            <a:off x="4174835" y="2287138"/>
            <a:ext cx="340168" cy="340168"/>
            <a:chOff x="5648375" y="238125"/>
            <a:chExt cx="483125" cy="483125"/>
          </a:xfrm>
        </p:grpSpPr>
        <p:sp>
          <p:nvSpPr>
            <p:cNvPr id="10506" name="Google Shape;10506;p82"/>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7" name="Google Shape;10507;p82"/>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8" name="Google Shape;10508;p82"/>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9" name="Google Shape;10509;p82"/>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0" name="Google Shape;10510;p82"/>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1" name="Google Shape;10511;p82"/>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2" name="Google Shape;10512;p82"/>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3" name="Google Shape;10513;p82"/>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4" name="Google Shape;10514;p82"/>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5" name="Google Shape;10515;p82"/>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16" name="Google Shape;10516;p82"/>
          <p:cNvGrpSpPr/>
          <p:nvPr/>
        </p:nvGrpSpPr>
        <p:grpSpPr>
          <a:xfrm>
            <a:off x="4591521" y="2287138"/>
            <a:ext cx="340168" cy="340168"/>
            <a:chOff x="6242825" y="238125"/>
            <a:chExt cx="483125" cy="483125"/>
          </a:xfrm>
        </p:grpSpPr>
        <p:sp>
          <p:nvSpPr>
            <p:cNvPr id="10517" name="Google Shape;10517;p82"/>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8" name="Google Shape;10518;p82"/>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9" name="Google Shape;10519;p82"/>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20" name="Google Shape;10520;p82"/>
          <p:cNvGrpSpPr/>
          <p:nvPr/>
        </p:nvGrpSpPr>
        <p:grpSpPr>
          <a:xfrm>
            <a:off x="828643" y="2727362"/>
            <a:ext cx="343566" cy="298943"/>
            <a:chOff x="889275" y="861850"/>
            <a:chExt cx="487950" cy="424575"/>
          </a:xfrm>
        </p:grpSpPr>
        <p:sp>
          <p:nvSpPr>
            <p:cNvPr id="10521" name="Google Shape;10521;p82"/>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2" name="Google Shape;10522;p82"/>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3" name="Google Shape;10523;p82"/>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4" name="Google Shape;10524;p82"/>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25" name="Google Shape;10525;p82"/>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6" name="Google Shape;10526;p82"/>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27" name="Google Shape;10527;p82"/>
          <p:cNvGrpSpPr/>
          <p:nvPr/>
        </p:nvGrpSpPr>
        <p:grpSpPr>
          <a:xfrm>
            <a:off x="2090460" y="2706749"/>
            <a:ext cx="340168" cy="340168"/>
            <a:chOff x="2676100" y="832575"/>
            <a:chExt cx="483125" cy="483125"/>
          </a:xfrm>
        </p:grpSpPr>
        <p:sp>
          <p:nvSpPr>
            <p:cNvPr id="10528" name="Google Shape;10528;p82"/>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9" name="Google Shape;10529;p82"/>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0" name="Google Shape;10530;p82"/>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31" name="Google Shape;10531;p82"/>
          <p:cNvGrpSpPr/>
          <p:nvPr/>
        </p:nvGrpSpPr>
        <p:grpSpPr>
          <a:xfrm>
            <a:off x="2501963" y="2706749"/>
            <a:ext cx="351610" cy="340168"/>
            <a:chOff x="3270550" y="832575"/>
            <a:chExt cx="499375" cy="483125"/>
          </a:xfrm>
        </p:grpSpPr>
        <p:sp>
          <p:nvSpPr>
            <p:cNvPr id="10532" name="Google Shape;10532;p82"/>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3" name="Google Shape;10533;p82"/>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4" name="Google Shape;10534;p82"/>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35" name="Google Shape;10535;p82"/>
          <p:cNvGrpSpPr/>
          <p:nvPr/>
        </p:nvGrpSpPr>
        <p:grpSpPr>
          <a:xfrm>
            <a:off x="2920243" y="2717381"/>
            <a:ext cx="340186" cy="318904"/>
            <a:chOff x="3865000" y="847675"/>
            <a:chExt cx="483150" cy="452925"/>
          </a:xfrm>
        </p:grpSpPr>
        <p:sp>
          <p:nvSpPr>
            <p:cNvPr id="10536" name="Google Shape;10536;p82"/>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7" name="Google Shape;10537;p82"/>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8" name="Google Shape;10538;p82"/>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9" name="Google Shape;10539;p82"/>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40" name="Google Shape;10540;p82"/>
          <p:cNvGrpSpPr/>
          <p:nvPr/>
        </p:nvGrpSpPr>
        <p:grpSpPr>
          <a:xfrm>
            <a:off x="3335925" y="2727300"/>
            <a:ext cx="344798" cy="299066"/>
            <a:chOff x="4452900" y="861750"/>
            <a:chExt cx="489700" cy="424750"/>
          </a:xfrm>
        </p:grpSpPr>
        <p:sp>
          <p:nvSpPr>
            <p:cNvPr id="10541" name="Google Shape;10541;p82"/>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2" name="Google Shape;10542;p82"/>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3" name="Google Shape;10543;p82"/>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44" name="Google Shape;10544;p82"/>
          <p:cNvGrpSpPr/>
          <p:nvPr/>
        </p:nvGrpSpPr>
        <p:grpSpPr>
          <a:xfrm>
            <a:off x="3753158" y="2706758"/>
            <a:ext cx="355641" cy="340151"/>
            <a:chOff x="5049750" y="832600"/>
            <a:chExt cx="505100" cy="483100"/>
          </a:xfrm>
        </p:grpSpPr>
        <p:sp>
          <p:nvSpPr>
            <p:cNvPr id="10545" name="Google Shape;10545;p82"/>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6" name="Google Shape;10546;p82"/>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47" name="Google Shape;10547;p82"/>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48" name="Google Shape;10548;p82"/>
          <p:cNvGrpSpPr/>
          <p:nvPr/>
        </p:nvGrpSpPr>
        <p:grpSpPr>
          <a:xfrm>
            <a:off x="4612107" y="2706749"/>
            <a:ext cx="298996" cy="340168"/>
            <a:chOff x="6272100" y="832575"/>
            <a:chExt cx="424650" cy="483125"/>
          </a:xfrm>
        </p:grpSpPr>
        <p:sp>
          <p:nvSpPr>
            <p:cNvPr id="10549" name="Google Shape;10549;p82"/>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0" name="Google Shape;10550;p82"/>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51" name="Google Shape;10551;p82"/>
          <p:cNvGrpSpPr/>
          <p:nvPr/>
        </p:nvGrpSpPr>
        <p:grpSpPr>
          <a:xfrm>
            <a:off x="830315" y="3125798"/>
            <a:ext cx="340221" cy="340186"/>
            <a:chOff x="893650" y="1428000"/>
            <a:chExt cx="483200" cy="483150"/>
          </a:xfrm>
        </p:grpSpPr>
        <p:sp>
          <p:nvSpPr>
            <p:cNvPr id="10552" name="Google Shape;10552;p82"/>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3" name="Google Shape;10553;p82"/>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4" name="Google Shape;10554;p82"/>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5" name="Google Shape;10555;p82"/>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56" name="Google Shape;10556;p82"/>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7" name="Google Shape;10557;p82"/>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58" name="Google Shape;10558;p82"/>
          <p:cNvGrpSpPr/>
          <p:nvPr/>
        </p:nvGrpSpPr>
        <p:grpSpPr>
          <a:xfrm>
            <a:off x="2084132" y="3146463"/>
            <a:ext cx="352825" cy="298855"/>
            <a:chOff x="2676100" y="1456375"/>
            <a:chExt cx="501100" cy="424450"/>
          </a:xfrm>
        </p:grpSpPr>
        <p:sp>
          <p:nvSpPr>
            <p:cNvPr id="10559" name="Google Shape;10559;p82"/>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0" name="Google Shape;10560;p82"/>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1" name="Google Shape;10561;p82"/>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62" name="Google Shape;10562;p82"/>
          <p:cNvGrpSpPr/>
          <p:nvPr/>
        </p:nvGrpSpPr>
        <p:grpSpPr>
          <a:xfrm>
            <a:off x="2507657" y="3125806"/>
            <a:ext cx="340221" cy="340168"/>
            <a:chOff x="3270475" y="1427025"/>
            <a:chExt cx="483200" cy="483125"/>
          </a:xfrm>
        </p:grpSpPr>
        <p:sp>
          <p:nvSpPr>
            <p:cNvPr id="10563" name="Google Shape;10563;p82"/>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4" name="Google Shape;10564;p82"/>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5" name="Google Shape;10565;p82"/>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66" name="Google Shape;10566;p82"/>
          <p:cNvGrpSpPr/>
          <p:nvPr/>
        </p:nvGrpSpPr>
        <p:grpSpPr>
          <a:xfrm>
            <a:off x="2918570" y="3125780"/>
            <a:ext cx="343530" cy="340221"/>
            <a:chOff x="3860250" y="1427025"/>
            <a:chExt cx="487900" cy="483200"/>
          </a:xfrm>
        </p:grpSpPr>
        <p:sp>
          <p:nvSpPr>
            <p:cNvPr id="10567" name="Google Shape;10567;p82"/>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8" name="Google Shape;10568;p82"/>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9" name="Google Shape;10569;p82"/>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70" name="Google Shape;10570;p82"/>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1" name="Google Shape;10571;p82"/>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72" name="Google Shape;10572;p82"/>
          <p:cNvGrpSpPr/>
          <p:nvPr/>
        </p:nvGrpSpPr>
        <p:grpSpPr>
          <a:xfrm>
            <a:off x="4174808" y="3125806"/>
            <a:ext cx="340221" cy="340168"/>
            <a:chOff x="5648375" y="1427025"/>
            <a:chExt cx="483200" cy="483125"/>
          </a:xfrm>
        </p:grpSpPr>
        <p:sp>
          <p:nvSpPr>
            <p:cNvPr id="10573" name="Google Shape;10573;p82"/>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4" name="Google Shape;10574;p82"/>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75" name="Google Shape;10575;p82"/>
          <p:cNvGrpSpPr/>
          <p:nvPr/>
        </p:nvGrpSpPr>
        <p:grpSpPr>
          <a:xfrm>
            <a:off x="4589294" y="3125789"/>
            <a:ext cx="344622" cy="340204"/>
            <a:chOff x="6238300" y="1426975"/>
            <a:chExt cx="489450" cy="483175"/>
          </a:xfrm>
        </p:grpSpPr>
        <p:sp>
          <p:nvSpPr>
            <p:cNvPr id="10576" name="Google Shape;10576;p82"/>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7" name="Google Shape;10577;p82"/>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8" name="Google Shape;10578;p82"/>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79" name="Google Shape;10579;p82"/>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80" name="Google Shape;10580;p82"/>
          <p:cNvGrpSpPr/>
          <p:nvPr/>
        </p:nvGrpSpPr>
        <p:grpSpPr>
          <a:xfrm>
            <a:off x="1248190" y="3544794"/>
            <a:ext cx="340168" cy="340186"/>
            <a:chOff x="1487200" y="2021475"/>
            <a:chExt cx="483125" cy="483150"/>
          </a:xfrm>
        </p:grpSpPr>
        <p:sp>
          <p:nvSpPr>
            <p:cNvPr id="10581" name="Google Shape;10581;p82"/>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2" name="Google Shape;10582;p82"/>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3" name="Google Shape;10583;p82"/>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4" name="Google Shape;10584;p82"/>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85" name="Google Shape;10585;p82"/>
          <p:cNvGrpSpPr/>
          <p:nvPr/>
        </p:nvGrpSpPr>
        <p:grpSpPr>
          <a:xfrm>
            <a:off x="1662527" y="3565398"/>
            <a:ext cx="340168" cy="298978"/>
            <a:chOff x="2081650" y="2050750"/>
            <a:chExt cx="483125" cy="424625"/>
          </a:xfrm>
        </p:grpSpPr>
        <p:sp>
          <p:nvSpPr>
            <p:cNvPr id="10586" name="Google Shape;10586;p82"/>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7" name="Google Shape;10587;p82"/>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8" name="Google Shape;10588;p82"/>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9" name="Google Shape;10589;p82"/>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0" name="Google Shape;10590;p82"/>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1" name="Google Shape;10591;p82"/>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92" name="Google Shape;10592;p82"/>
          <p:cNvGrpSpPr/>
          <p:nvPr/>
        </p:nvGrpSpPr>
        <p:grpSpPr>
          <a:xfrm>
            <a:off x="2090460" y="3588721"/>
            <a:ext cx="340168" cy="252332"/>
            <a:chOff x="2676100" y="2083800"/>
            <a:chExt cx="483125" cy="358375"/>
          </a:xfrm>
        </p:grpSpPr>
        <p:sp>
          <p:nvSpPr>
            <p:cNvPr id="10593" name="Google Shape;10593;p82"/>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4" name="Google Shape;10594;p82"/>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95" name="Google Shape;10595;p82"/>
          <p:cNvGrpSpPr/>
          <p:nvPr/>
        </p:nvGrpSpPr>
        <p:grpSpPr>
          <a:xfrm>
            <a:off x="2515974" y="3554766"/>
            <a:ext cx="323587" cy="320242"/>
            <a:chOff x="3282325" y="2035675"/>
            <a:chExt cx="459575" cy="454825"/>
          </a:xfrm>
        </p:grpSpPr>
        <p:sp>
          <p:nvSpPr>
            <p:cNvPr id="10596" name="Google Shape;10596;p82"/>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7" name="Google Shape;10597;p82"/>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8" name="Google Shape;10598;p82"/>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9" name="Google Shape;10599;p82"/>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00" name="Google Shape;10600;p82"/>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1" name="Google Shape;10601;p82"/>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02" name="Google Shape;10602;p82"/>
          <p:cNvGrpSpPr/>
          <p:nvPr/>
        </p:nvGrpSpPr>
        <p:grpSpPr>
          <a:xfrm>
            <a:off x="3760673" y="3544803"/>
            <a:ext cx="340608" cy="340168"/>
            <a:chOff x="5053900" y="2021500"/>
            <a:chExt cx="483750" cy="483125"/>
          </a:xfrm>
        </p:grpSpPr>
        <p:sp>
          <p:nvSpPr>
            <p:cNvPr id="10603" name="Google Shape;10603;p82"/>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4" name="Google Shape;10604;p82"/>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5" name="Google Shape;10605;p82"/>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6" name="Google Shape;10606;p82"/>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7" name="Google Shape;10607;p82"/>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8" name="Google Shape;10608;p82"/>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9" name="Google Shape;10609;p82"/>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0" name="Google Shape;10610;p82"/>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11" name="Google Shape;10611;p82"/>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12" name="Google Shape;10612;p82"/>
          <p:cNvGrpSpPr/>
          <p:nvPr/>
        </p:nvGrpSpPr>
        <p:grpSpPr>
          <a:xfrm>
            <a:off x="4585773" y="3547971"/>
            <a:ext cx="351663" cy="333831"/>
            <a:chOff x="6222125" y="2025975"/>
            <a:chExt cx="499450" cy="474125"/>
          </a:xfrm>
        </p:grpSpPr>
        <p:sp>
          <p:nvSpPr>
            <p:cNvPr id="10613" name="Google Shape;10613;p82"/>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4" name="Google Shape;10614;p82"/>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5" name="Google Shape;10615;p82"/>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16" name="Google Shape;10616;p82"/>
          <p:cNvGrpSpPr/>
          <p:nvPr/>
        </p:nvGrpSpPr>
        <p:grpSpPr>
          <a:xfrm>
            <a:off x="5043335" y="2364541"/>
            <a:ext cx="335504" cy="185953"/>
            <a:chOff x="896050" y="2725450"/>
            <a:chExt cx="476500" cy="264100"/>
          </a:xfrm>
        </p:grpSpPr>
        <p:sp>
          <p:nvSpPr>
            <p:cNvPr id="10617" name="Google Shape;10617;p82"/>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8" name="Google Shape;10618;p82"/>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9" name="Google Shape;10619;p82"/>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20" name="Google Shape;10620;p82"/>
          <p:cNvGrpSpPr/>
          <p:nvPr/>
        </p:nvGrpSpPr>
        <p:grpSpPr>
          <a:xfrm>
            <a:off x="5474075" y="2287425"/>
            <a:ext cx="340168" cy="340186"/>
            <a:chOff x="1487200" y="2615925"/>
            <a:chExt cx="483125" cy="483150"/>
          </a:xfrm>
        </p:grpSpPr>
        <p:sp>
          <p:nvSpPr>
            <p:cNvPr id="10621" name="Google Shape;10621;p82"/>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2" name="Google Shape;10622;p82"/>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3" name="Google Shape;10623;p82"/>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24" name="Google Shape;10624;p82"/>
          <p:cNvGrpSpPr/>
          <p:nvPr/>
        </p:nvGrpSpPr>
        <p:grpSpPr>
          <a:xfrm>
            <a:off x="5874024" y="2287425"/>
            <a:ext cx="353564" cy="340186"/>
            <a:chOff x="2077575" y="2615925"/>
            <a:chExt cx="502150" cy="483150"/>
          </a:xfrm>
        </p:grpSpPr>
        <p:sp>
          <p:nvSpPr>
            <p:cNvPr id="10625" name="Google Shape;10625;p82"/>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6" name="Google Shape;10626;p82"/>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7" name="Google Shape;10627;p82"/>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8" name="Google Shape;10628;p82"/>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29" name="Google Shape;10629;p82"/>
          <p:cNvGrpSpPr/>
          <p:nvPr/>
        </p:nvGrpSpPr>
        <p:grpSpPr>
          <a:xfrm>
            <a:off x="6297813" y="2303452"/>
            <a:ext cx="334536" cy="308132"/>
            <a:chOff x="2680100" y="2638725"/>
            <a:chExt cx="475125" cy="437625"/>
          </a:xfrm>
        </p:grpSpPr>
        <p:sp>
          <p:nvSpPr>
            <p:cNvPr id="10630" name="Google Shape;10630;p82"/>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1" name="Google Shape;10631;p82"/>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2" name="Google Shape;10632;p82"/>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3" name="Google Shape;10633;p82"/>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34" name="Google Shape;10634;p82"/>
          <p:cNvGrpSpPr/>
          <p:nvPr/>
        </p:nvGrpSpPr>
        <p:grpSpPr>
          <a:xfrm>
            <a:off x="6763452" y="2287425"/>
            <a:ext cx="239183" cy="340186"/>
            <a:chOff x="3342275" y="2615925"/>
            <a:chExt cx="339700" cy="483150"/>
          </a:xfrm>
        </p:grpSpPr>
        <p:sp>
          <p:nvSpPr>
            <p:cNvPr id="10635" name="Google Shape;10635;p82"/>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6" name="Google Shape;10636;p82"/>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37" name="Google Shape;10637;p82"/>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8" name="Google Shape;10638;p82"/>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9" name="Google Shape;10639;p82"/>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40" name="Google Shape;10640;p82"/>
          <p:cNvGrpSpPr/>
          <p:nvPr/>
        </p:nvGrpSpPr>
        <p:grpSpPr>
          <a:xfrm>
            <a:off x="5380655" y="3961361"/>
            <a:ext cx="339482" cy="339271"/>
            <a:chOff x="5648900" y="2616600"/>
            <a:chExt cx="482150" cy="481850"/>
          </a:xfrm>
        </p:grpSpPr>
        <p:sp>
          <p:nvSpPr>
            <p:cNvPr id="10641" name="Google Shape;10641;p82"/>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2" name="Google Shape;10642;p82"/>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43" name="Google Shape;10643;p82"/>
          <p:cNvGrpSpPr/>
          <p:nvPr/>
        </p:nvGrpSpPr>
        <p:grpSpPr>
          <a:xfrm>
            <a:off x="3699939" y="3968149"/>
            <a:ext cx="325626" cy="325694"/>
            <a:chOff x="6242825" y="2615925"/>
            <a:chExt cx="483125" cy="483225"/>
          </a:xfrm>
        </p:grpSpPr>
        <p:sp>
          <p:nvSpPr>
            <p:cNvPr id="10644" name="Google Shape;10644;p82"/>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5" name="Google Shape;10645;p82"/>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6" name="Google Shape;10646;p82"/>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7" name="Google Shape;10647;p82"/>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8" name="Google Shape;10648;p82"/>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49" name="Google Shape;10649;p82"/>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50" name="Google Shape;10650;p82"/>
          <p:cNvGrpSpPr/>
          <p:nvPr/>
        </p:nvGrpSpPr>
        <p:grpSpPr>
          <a:xfrm>
            <a:off x="5473116" y="2707036"/>
            <a:ext cx="342087" cy="340186"/>
            <a:chOff x="1487200" y="3210375"/>
            <a:chExt cx="485850" cy="483150"/>
          </a:xfrm>
        </p:grpSpPr>
        <p:sp>
          <p:nvSpPr>
            <p:cNvPr id="10651" name="Google Shape;10651;p82"/>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2" name="Google Shape;10652;p82"/>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3" name="Google Shape;10653;p82"/>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54" name="Google Shape;10654;p82"/>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5" name="Google Shape;10655;p82"/>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56" name="Google Shape;10656;p82"/>
          <p:cNvGrpSpPr/>
          <p:nvPr/>
        </p:nvGrpSpPr>
        <p:grpSpPr>
          <a:xfrm>
            <a:off x="6712475" y="2707027"/>
            <a:ext cx="341136" cy="340204"/>
            <a:chOff x="3269875" y="3210400"/>
            <a:chExt cx="484500" cy="483175"/>
          </a:xfrm>
        </p:grpSpPr>
        <p:sp>
          <p:nvSpPr>
            <p:cNvPr id="10657" name="Google Shape;10657;p82"/>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8" name="Google Shape;10658;p82"/>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59" name="Google Shape;10659;p82"/>
          <p:cNvGrpSpPr/>
          <p:nvPr/>
        </p:nvGrpSpPr>
        <p:grpSpPr>
          <a:xfrm>
            <a:off x="7211568" y="2706666"/>
            <a:ext cx="170216" cy="340925"/>
            <a:chOff x="3985700" y="3210375"/>
            <a:chExt cx="241750" cy="484200"/>
          </a:xfrm>
        </p:grpSpPr>
        <p:sp>
          <p:nvSpPr>
            <p:cNvPr id="10660" name="Google Shape;10660;p82"/>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1" name="Google Shape;10661;p82"/>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62" name="Google Shape;10662;p82"/>
          <p:cNvGrpSpPr/>
          <p:nvPr/>
        </p:nvGrpSpPr>
        <p:grpSpPr>
          <a:xfrm>
            <a:off x="7550838" y="2707678"/>
            <a:ext cx="339007" cy="338901"/>
            <a:chOff x="4460225" y="3211300"/>
            <a:chExt cx="481475" cy="481325"/>
          </a:xfrm>
        </p:grpSpPr>
        <p:sp>
          <p:nvSpPr>
            <p:cNvPr id="10663" name="Google Shape;10663;p82"/>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4" name="Google Shape;10664;p82"/>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65" name="Google Shape;10665;p82"/>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66" name="Google Shape;10666;p82"/>
          <p:cNvGrpSpPr/>
          <p:nvPr/>
        </p:nvGrpSpPr>
        <p:grpSpPr>
          <a:xfrm>
            <a:off x="5824496" y="3990669"/>
            <a:ext cx="342034" cy="280654"/>
            <a:chOff x="5647000" y="3252650"/>
            <a:chExt cx="485775" cy="398600"/>
          </a:xfrm>
        </p:grpSpPr>
        <p:sp>
          <p:nvSpPr>
            <p:cNvPr id="10667" name="Google Shape;10667;p82"/>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8" name="Google Shape;10668;p82"/>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9" name="Google Shape;10669;p82"/>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0" name="Google Shape;10670;p82"/>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1" name="Google Shape;10671;p82"/>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72" name="Google Shape;10672;p82"/>
          <p:cNvGrpSpPr/>
          <p:nvPr/>
        </p:nvGrpSpPr>
        <p:grpSpPr>
          <a:xfrm>
            <a:off x="4129937" y="3996769"/>
            <a:ext cx="326536" cy="268454"/>
            <a:chOff x="6242450" y="3252800"/>
            <a:chExt cx="484475" cy="398300"/>
          </a:xfrm>
        </p:grpSpPr>
        <p:sp>
          <p:nvSpPr>
            <p:cNvPr id="10673" name="Google Shape;10673;p82"/>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4" name="Google Shape;10674;p82"/>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5" name="Google Shape;10675;p82"/>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76" name="Google Shape;10676;p82"/>
          <p:cNvGrpSpPr/>
          <p:nvPr/>
        </p:nvGrpSpPr>
        <p:grpSpPr>
          <a:xfrm>
            <a:off x="5061598" y="3126102"/>
            <a:ext cx="298978" cy="340168"/>
            <a:chOff x="922025" y="3804850"/>
            <a:chExt cx="424625" cy="483125"/>
          </a:xfrm>
        </p:grpSpPr>
        <p:sp>
          <p:nvSpPr>
            <p:cNvPr id="10677" name="Google Shape;10677;p82"/>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8" name="Google Shape;10678;p82"/>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79" name="Google Shape;10679;p82"/>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80" name="Google Shape;10680;p82"/>
          <p:cNvGrpSpPr/>
          <p:nvPr/>
        </p:nvGrpSpPr>
        <p:grpSpPr>
          <a:xfrm>
            <a:off x="5894327" y="3126102"/>
            <a:ext cx="312955" cy="340168"/>
            <a:chOff x="2100300" y="3804850"/>
            <a:chExt cx="444475" cy="483125"/>
          </a:xfrm>
        </p:grpSpPr>
        <p:sp>
          <p:nvSpPr>
            <p:cNvPr id="10681" name="Google Shape;10681;p82"/>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2" name="Google Shape;10682;p82"/>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83" name="Google Shape;10683;p82"/>
          <p:cNvGrpSpPr/>
          <p:nvPr/>
        </p:nvGrpSpPr>
        <p:grpSpPr>
          <a:xfrm>
            <a:off x="6317950" y="3126102"/>
            <a:ext cx="294261" cy="340168"/>
            <a:chOff x="2708700" y="3804850"/>
            <a:chExt cx="417925" cy="483125"/>
          </a:xfrm>
        </p:grpSpPr>
        <p:sp>
          <p:nvSpPr>
            <p:cNvPr id="10684" name="Google Shape;10684;p82"/>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5" name="Google Shape;10685;p82"/>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6" name="Google Shape;10686;p82"/>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7" name="Google Shape;10687;p82"/>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88" name="Google Shape;10688;p82"/>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9" name="Google Shape;10689;p82"/>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90" name="Google Shape;10690;p82"/>
          <p:cNvGrpSpPr/>
          <p:nvPr/>
        </p:nvGrpSpPr>
        <p:grpSpPr>
          <a:xfrm>
            <a:off x="7554825" y="3127378"/>
            <a:ext cx="331033" cy="337616"/>
            <a:chOff x="4467450" y="3808475"/>
            <a:chExt cx="470150" cy="479500"/>
          </a:xfrm>
        </p:grpSpPr>
        <p:sp>
          <p:nvSpPr>
            <p:cNvPr id="10691" name="Google Shape;10691;p82"/>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2" name="Google Shape;10692;p82"/>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3" name="Google Shape;10693;p82"/>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4" name="Google Shape;10694;p82"/>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95" name="Google Shape;10695;p82"/>
          <p:cNvGrpSpPr/>
          <p:nvPr/>
        </p:nvGrpSpPr>
        <p:grpSpPr>
          <a:xfrm>
            <a:off x="7975172" y="3126102"/>
            <a:ext cx="340186" cy="340168"/>
            <a:chOff x="5053900" y="3804850"/>
            <a:chExt cx="483150" cy="483125"/>
          </a:xfrm>
        </p:grpSpPr>
        <p:sp>
          <p:nvSpPr>
            <p:cNvPr id="10696" name="Google Shape;10696;p82"/>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7" name="Google Shape;10697;p82"/>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8" name="Google Shape;10698;p82"/>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9" name="Google Shape;10699;p82"/>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00" name="Google Shape;10700;p82"/>
          <p:cNvGrpSpPr/>
          <p:nvPr/>
        </p:nvGrpSpPr>
        <p:grpSpPr>
          <a:xfrm>
            <a:off x="6270890" y="3960912"/>
            <a:ext cx="340168" cy="340168"/>
            <a:chOff x="5648375" y="3804850"/>
            <a:chExt cx="483125" cy="483125"/>
          </a:xfrm>
        </p:grpSpPr>
        <p:sp>
          <p:nvSpPr>
            <p:cNvPr id="10701" name="Google Shape;10701;p82"/>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2" name="Google Shape;10702;p82"/>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3" name="Google Shape;10703;p82"/>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4" name="Google Shape;10704;p82"/>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05" name="Google Shape;10705;p82"/>
          <p:cNvGrpSpPr/>
          <p:nvPr/>
        </p:nvGrpSpPr>
        <p:grpSpPr>
          <a:xfrm>
            <a:off x="4560845" y="3973272"/>
            <a:ext cx="280923" cy="315449"/>
            <a:chOff x="6276025" y="3812400"/>
            <a:chExt cx="416800" cy="468025"/>
          </a:xfrm>
        </p:grpSpPr>
        <p:sp>
          <p:nvSpPr>
            <p:cNvPr id="10706" name="Google Shape;10706;p82"/>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7" name="Google Shape;10707;p82"/>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8" name="Google Shape;10708;p82"/>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9" name="Google Shape;10709;p82"/>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10" name="Google Shape;10710;p82"/>
          <p:cNvGrpSpPr/>
          <p:nvPr/>
        </p:nvGrpSpPr>
        <p:grpSpPr>
          <a:xfrm>
            <a:off x="5039779" y="3545089"/>
            <a:ext cx="342615" cy="340186"/>
            <a:chOff x="890400" y="4399350"/>
            <a:chExt cx="486600" cy="483150"/>
          </a:xfrm>
        </p:grpSpPr>
        <p:sp>
          <p:nvSpPr>
            <p:cNvPr id="10711" name="Google Shape;10711;p82"/>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2" name="Google Shape;10712;p82"/>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3" name="Google Shape;10713;p82"/>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14" name="Google Shape;10714;p82"/>
          <p:cNvGrpSpPr/>
          <p:nvPr/>
        </p:nvGrpSpPr>
        <p:grpSpPr>
          <a:xfrm>
            <a:off x="5474075" y="3560368"/>
            <a:ext cx="340168" cy="309628"/>
            <a:chOff x="1487200" y="4421025"/>
            <a:chExt cx="483125" cy="439750"/>
          </a:xfrm>
        </p:grpSpPr>
        <p:sp>
          <p:nvSpPr>
            <p:cNvPr id="10715" name="Google Shape;10715;p82"/>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6" name="Google Shape;10716;p82"/>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7" name="Google Shape;10717;p82"/>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18" name="Google Shape;10718;p82"/>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19" name="Google Shape;10719;p82"/>
          <p:cNvGrpSpPr/>
          <p:nvPr/>
        </p:nvGrpSpPr>
        <p:grpSpPr>
          <a:xfrm>
            <a:off x="5878353" y="3545107"/>
            <a:ext cx="344903" cy="340151"/>
            <a:chOff x="2079300" y="4399325"/>
            <a:chExt cx="489850" cy="483100"/>
          </a:xfrm>
        </p:grpSpPr>
        <p:sp>
          <p:nvSpPr>
            <p:cNvPr id="10720" name="Google Shape;10720;p82"/>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21" name="Google Shape;10721;p82"/>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22" name="Google Shape;10722;p82"/>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723" name="Google Shape;10723;p82"/>
          <p:cNvGrpSpPr/>
          <p:nvPr/>
        </p:nvGrpSpPr>
        <p:grpSpPr>
          <a:xfrm>
            <a:off x="6744925" y="3545107"/>
            <a:ext cx="276236" cy="340151"/>
            <a:chOff x="3316000" y="4399325"/>
            <a:chExt cx="392325" cy="483100"/>
          </a:xfrm>
        </p:grpSpPr>
        <p:sp>
          <p:nvSpPr>
            <p:cNvPr id="10724" name="Google Shape;10724;p82"/>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25" name="Google Shape;10725;p82"/>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26" name="Google Shape;10726;p82"/>
          <p:cNvGrpSpPr/>
          <p:nvPr/>
        </p:nvGrpSpPr>
        <p:grpSpPr>
          <a:xfrm>
            <a:off x="7169665" y="3545089"/>
            <a:ext cx="254022" cy="340186"/>
            <a:chOff x="3926225" y="4399275"/>
            <a:chExt cx="360775" cy="483150"/>
          </a:xfrm>
        </p:grpSpPr>
        <p:sp>
          <p:nvSpPr>
            <p:cNvPr id="10727" name="Google Shape;10727;p82"/>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28" name="Google Shape;10728;p82"/>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29" name="Google Shape;10729;p82"/>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730" name="Google Shape;10730;p82"/>
          <p:cNvGrpSpPr/>
          <p:nvPr/>
        </p:nvGrpSpPr>
        <p:grpSpPr>
          <a:xfrm>
            <a:off x="7975224" y="3545151"/>
            <a:ext cx="340080" cy="340063"/>
            <a:chOff x="5053975" y="4399375"/>
            <a:chExt cx="483000" cy="482975"/>
          </a:xfrm>
        </p:grpSpPr>
        <p:sp>
          <p:nvSpPr>
            <p:cNvPr id="10731" name="Google Shape;10731;p82"/>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32" name="Google Shape;10732;p82"/>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33" name="Google Shape;10733;p82"/>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34" name="Google Shape;10734;p82"/>
          <p:cNvGrpSpPr/>
          <p:nvPr/>
        </p:nvGrpSpPr>
        <p:grpSpPr>
          <a:xfrm>
            <a:off x="6715417" y="3960912"/>
            <a:ext cx="340168" cy="340168"/>
            <a:chOff x="5648375" y="4399300"/>
            <a:chExt cx="483125" cy="483125"/>
          </a:xfrm>
        </p:grpSpPr>
        <p:sp>
          <p:nvSpPr>
            <p:cNvPr id="10735" name="Google Shape;10735;p82"/>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36" name="Google Shape;10736;p82"/>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37" name="Google Shape;10737;p82"/>
          <p:cNvGrpSpPr/>
          <p:nvPr/>
        </p:nvGrpSpPr>
        <p:grpSpPr>
          <a:xfrm>
            <a:off x="4946140" y="3979624"/>
            <a:ext cx="330007" cy="302744"/>
            <a:chOff x="6239575" y="4416275"/>
            <a:chExt cx="489625" cy="449175"/>
          </a:xfrm>
        </p:grpSpPr>
        <p:sp>
          <p:nvSpPr>
            <p:cNvPr id="10738" name="Google Shape;10738;p82"/>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39" name="Google Shape;10739;p82"/>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40" name="Google Shape;10740;p82"/>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41" name="Google Shape;10741;p82"/>
          <p:cNvGrpSpPr/>
          <p:nvPr/>
        </p:nvGrpSpPr>
        <p:grpSpPr>
          <a:xfrm>
            <a:off x="2049419" y="3976879"/>
            <a:ext cx="308234" cy="308234"/>
            <a:chOff x="892750" y="4993750"/>
            <a:chExt cx="483125" cy="483125"/>
          </a:xfrm>
        </p:grpSpPr>
        <p:sp>
          <p:nvSpPr>
            <p:cNvPr id="10742" name="Google Shape;10742;p82"/>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43" name="Google Shape;10743;p82"/>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44" name="Google Shape;10744;p82"/>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45" name="Google Shape;10745;p82"/>
          <p:cNvGrpSpPr/>
          <p:nvPr/>
        </p:nvGrpSpPr>
        <p:grpSpPr>
          <a:xfrm>
            <a:off x="853427" y="3984006"/>
            <a:ext cx="293982" cy="293982"/>
            <a:chOff x="2676100" y="4993750"/>
            <a:chExt cx="483125" cy="483125"/>
          </a:xfrm>
        </p:grpSpPr>
        <p:sp>
          <p:nvSpPr>
            <p:cNvPr id="10746" name="Google Shape;10746;p82"/>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47" name="Google Shape;10747;p82"/>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48" name="Google Shape;10748;p82"/>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49" name="Google Shape;10749;p82"/>
          <p:cNvGrpSpPr/>
          <p:nvPr/>
        </p:nvGrpSpPr>
        <p:grpSpPr>
          <a:xfrm>
            <a:off x="3287244" y="3976879"/>
            <a:ext cx="308234" cy="308234"/>
            <a:chOff x="3270550" y="4993750"/>
            <a:chExt cx="483125" cy="483125"/>
          </a:xfrm>
        </p:grpSpPr>
        <p:sp>
          <p:nvSpPr>
            <p:cNvPr id="10750" name="Google Shape;10750;p82"/>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1" name="Google Shape;10751;p82"/>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2" name="Google Shape;10752;p82"/>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53" name="Google Shape;10753;p82"/>
          <p:cNvGrpSpPr/>
          <p:nvPr/>
        </p:nvGrpSpPr>
        <p:grpSpPr>
          <a:xfrm>
            <a:off x="1271279" y="3983960"/>
            <a:ext cx="293997" cy="294073"/>
            <a:chOff x="4459450" y="4993700"/>
            <a:chExt cx="483150" cy="483275"/>
          </a:xfrm>
        </p:grpSpPr>
        <p:sp>
          <p:nvSpPr>
            <p:cNvPr id="10754" name="Google Shape;10754;p82"/>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5" name="Google Shape;10755;p82"/>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56" name="Google Shape;10756;p82"/>
          <p:cNvGrpSpPr/>
          <p:nvPr/>
        </p:nvGrpSpPr>
        <p:grpSpPr>
          <a:xfrm>
            <a:off x="2462028" y="3976879"/>
            <a:ext cx="308234" cy="308234"/>
            <a:chOff x="1487200" y="4993750"/>
            <a:chExt cx="483125" cy="483125"/>
          </a:xfrm>
        </p:grpSpPr>
        <p:sp>
          <p:nvSpPr>
            <p:cNvPr id="10757" name="Google Shape;10757;p8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58" name="Google Shape;10758;p8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59" name="Google Shape;10759;p82"/>
          <p:cNvGrpSpPr/>
          <p:nvPr/>
        </p:nvGrpSpPr>
        <p:grpSpPr>
          <a:xfrm>
            <a:off x="2874638" y="3976879"/>
            <a:ext cx="308234" cy="308234"/>
            <a:chOff x="2081650" y="4993750"/>
            <a:chExt cx="483125" cy="483125"/>
          </a:xfrm>
        </p:grpSpPr>
        <p:sp>
          <p:nvSpPr>
            <p:cNvPr id="10760" name="Google Shape;10760;p8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61" name="Google Shape;10761;p8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62" name="Google Shape;10762;p82"/>
          <p:cNvGrpSpPr/>
          <p:nvPr/>
        </p:nvGrpSpPr>
        <p:grpSpPr>
          <a:xfrm>
            <a:off x="1651280" y="3983960"/>
            <a:ext cx="293997" cy="294073"/>
            <a:chOff x="5053900" y="4993700"/>
            <a:chExt cx="483150" cy="483275"/>
          </a:xfrm>
        </p:grpSpPr>
        <p:sp>
          <p:nvSpPr>
            <p:cNvPr id="10763" name="Google Shape;10763;p82"/>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64" name="Google Shape;10764;p82"/>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65" name="Google Shape;10765;p8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10766" name="Google Shape;10766;p82"/>
          <p:cNvGrpSpPr/>
          <p:nvPr/>
        </p:nvGrpSpPr>
        <p:grpSpPr>
          <a:xfrm>
            <a:off x="7159962" y="3960299"/>
            <a:ext cx="195401" cy="341395"/>
            <a:chOff x="1426400" y="1814750"/>
            <a:chExt cx="407850" cy="712575"/>
          </a:xfrm>
        </p:grpSpPr>
        <p:sp>
          <p:nvSpPr>
            <p:cNvPr id="10767" name="Google Shape;10767;p82"/>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2"/>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2"/>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82"/>
          <p:cNvGrpSpPr/>
          <p:nvPr/>
        </p:nvGrpSpPr>
        <p:grpSpPr>
          <a:xfrm>
            <a:off x="7494377" y="3991261"/>
            <a:ext cx="279423" cy="279471"/>
            <a:chOff x="1910075" y="2021700"/>
            <a:chExt cx="583225" cy="583325"/>
          </a:xfrm>
        </p:grpSpPr>
        <p:sp>
          <p:nvSpPr>
            <p:cNvPr id="10771" name="Google Shape;10771;p82"/>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2"/>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82"/>
          <p:cNvGrpSpPr/>
          <p:nvPr/>
        </p:nvGrpSpPr>
        <p:grpSpPr>
          <a:xfrm>
            <a:off x="7912814" y="4026678"/>
            <a:ext cx="392874" cy="208636"/>
            <a:chOff x="2749275" y="2099575"/>
            <a:chExt cx="820025" cy="435475"/>
          </a:xfrm>
        </p:grpSpPr>
        <p:sp>
          <p:nvSpPr>
            <p:cNvPr id="10775" name="Google Shape;10775;p82"/>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2"/>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2"/>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8" name="Shape 2008"/>
        <p:cNvGrpSpPr/>
        <p:nvPr/>
      </p:nvGrpSpPr>
      <p:grpSpPr>
        <a:xfrm>
          <a:off x="0" y="0"/>
          <a:ext cx="0" cy="0"/>
          <a:chOff x="0" y="0"/>
          <a:chExt cx="0" cy="0"/>
        </a:xfrm>
      </p:grpSpPr>
      <p:sp>
        <p:nvSpPr>
          <p:cNvPr id="2009" name="Google Shape;2009;p38"/>
          <p:cNvSpPr txBox="1"/>
          <p:nvPr>
            <p:ph type="title"/>
          </p:nvPr>
        </p:nvSpPr>
        <p:spPr>
          <a:xfrm>
            <a:off x="5421600" y="540000"/>
            <a:ext cx="2834700" cy="21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the concept</a:t>
            </a:r>
            <a:endParaRPr/>
          </a:p>
        </p:txBody>
      </p:sp>
      <p:sp>
        <p:nvSpPr>
          <p:cNvPr id="2010" name="Google Shape;2010;p38"/>
          <p:cNvSpPr txBox="1"/>
          <p:nvPr>
            <p:ph idx="1" type="subTitle"/>
          </p:nvPr>
        </p:nvSpPr>
        <p:spPr>
          <a:xfrm>
            <a:off x="5421600" y="2658300"/>
            <a:ext cx="2834700" cy="13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t>
            </a:r>
            <a:r>
              <a:rPr lang="en"/>
              <a:t>ou </a:t>
            </a:r>
            <a:r>
              <a:rPr lang="en"/>
              <a:t>can</a:t>
            </a:r>
            <a:r>
              <a:rPr lang="en"/>
              <a:t> give here a brief description of the topic you want to talk about and add an inspiring picture of it. You’ll get your audience interested from the get go and they’ll pay attention</a:t>
            </a:r>
            <a:endParaRPr/>
          </a:p>
        </p:txBody>
      </p:sp>
      <p:pic>
        <p:nvPicPr>
          <p:cNvPr id="2011" name="Google Shape;2011;p38"/>
          <p:cNvPicPr preferRelativeResize="0"/>
          <p:nvPr>
            <p:ph idx="2" type="pic"/>
          </p:nvPr>
        </p:nvPicPr>
        <p:blipFill rotWithShape="1">
          <a:blip r:embed="rId3">
            <a:alphaModFix/>
          </a:blip>
          <a:srcRect b="0" l="14877" r="11980" t="0"/>
          <a:stretch/>
        </p:blipFill>
        <p:spPr>
          <a:xfrm>
            <a:off x="727675" y="540000"/>
            <a:ext cx="4533899" cy="4063501"/>
          </a:xfrm>
          <a:prstGeom prst="rect">
            <a:avLst/>
          </a:prstGeom>
          <a:ln cap="flat" cmpd="sng" w="19050">
            <a:solidFill>
              <a:schemeClr val="dk1"/>
            </a:solidFill>
            <a:prstDash val="solid"/>
            <a:round/>
            <a:headEnd len="sm" w="sm" type="none"/>
            <a:tailEnd len="sm" w="sm" type="none"/>
          </a:ln>
        </p:spPr>
      </p:pic>
      <p:grpSp>
        <p:nvGrpSpPr>
          <p:cNvPr id="2012" name="Google Shape;2012;p38"/>
          <p:cNvGrpSpPr/>
          <p:nvPr/>
        </p:nvGrpSpPr>
        <p:grpSpPr>
          <a:xfrm flipH="1">
            <a:off x="-103222" y="1959876"/>
            <a:ext cx="1936899" cy="2953141"/>
            <a:chOff x="7124428" y="1650353"/>
            <a:chExt cx="1936899" cy="2953141"/>
          </a:xfrm>
        </p:grpSpPr>
        <p:sp>
          <p:nvSpPr>
            <p:cNvPr id="2013" name="Google Shape;2013;p38"/>
            <p:cNvSpPr/>
            <p:nvPr/>
          </p:nvSpPr>
          <p:spPr>
            <a:xfrm>
              <a:off x="8009678" y="3460872"/>
              <a:ext cx="534976" cy="728123"/>
            </a:xfrm>
            <a:custGeom>
              <a:rect b="b" l="l" r="r" t="t"/>
              <a:pathLst>
                <a:path extrusionOk="0" h="18034" w="13251">
                  <a:moveTo>
                    <a:pt x="1063" y="1"/>
                  </a:moveTo>
                  <a:lnTo>
                    <a:pt x="1063" y="1"/>
                  </a:lnTo>
                  <a:cubicBezTo>
                    <a:pt x="1214" y="327"/>
                    <a:pt x="1341" y="650"/>
                    <a:pt x="1474" y="974"/>
                  </a:cubicBezTo>
                  <a:cubicBezTo>
                    <a:pt x="1606" y="1300"/>
                    <a:pt x="1743" y="1625"/>
                    <a:pt x="1882" y="1946"/>
                  </a:cubicBezTo>
                  <a:cubicBezTo>
                    <a:pt x="2023" y="2269"/>
                    <a:pt x="2171" y="2589"/>
                    <a:pt x="2327" y="2906"/>
                  </a:cubicBezTo>
                  <a:cubicBezTo>
                    <a:pt x="2389" y="3035"/>
                    <a:pt x="2453" y="3163"/>
                    <a:pt x="2519" y="3289"/>
                  </a:cubicBezTo>
                  <a:cubicBezTo>
                    <a:pt x="2374" y="3143"/>
                    <a:pt x="2225" y="2999"/>
                    <a:pt x="2076" y="2856"/>
                  </a:cubicBezTo>
                  <a:cubicBezTo>
                    <a:pt x="1418" y="2239"/>
                    <a:pt x="739" y="1640"/>
                    <a:pt x="0" y="1124"/>
                  </a:cubicBezTo>
                  <a:lnTo>
                    <a:pt x="0" y="1124"/>
                  </a:lnTo>
                  <a:cubicBezTo>
                    <a:pt x="663" y="1733"/>
                    <a:pt x="1288" y="2376"/>
                    <a:pt x="1888" y="3041"/>
                  </a:cubicBezTo>
                  <a:cubicBezTo>
                    <a:pt x="1932" y="3088"/>
                    <a:pt x="1975" y="3135"/>
                    <a:pt x="2017" y="3185"/>
                  </a:cubicBezTo>
                  <a:cubicBezTo>
                    <a:pt x="1985" y="3160"/>
                    <a:pt x="1955" y="3135"/>
                    <a:pt x="1922" y="3113"/>
                  </a:cubicBezTo>
                  <a:cubicBezTo>
                    <a:pt x="1685" y="2935"/>
                    <a:pt x="1441" y="2764"/>
                    <a:pt x="1189" y="2605"/>
                  </a:cubicBezTo>
                  <a:cubicBezTo>
                    <a:pt x="936" y="2445"/>
                    <a:pt x="678" y="2294"/>
                    <a:pt x="402" y="2169"/>
                  </a:cubicBezTo>
                  <a:lnTo>
                    <a:pt x="402" y="2169"/>
                  </a:lnTo>
                  <a:cubicBezTo>
                    <a:pt x="599" y="2400"/>
                    <a:pt x="816" y="2606"/>
                    <a:pt x="1039" y="2803"/>
                  </a:cubicBezTo>
                  <a:cubicBezTo>
                    <a:pt x="1261" y="3003"/>
                    <a:pt x="1494" y="3189"/>
                    <a:pt x="1731" y="3367"/>
                  </a:cubicBezTo>
                  <a:cubicBezTo>
                    <a:pt x="1967" y="3545"/>
                    <a:pt x="2213" y="3713"/>
                    <a:pt x="2465" y="3872"/>
                  </a:cubicBezTo>
                  <a:cubicBezTo>
                    <a:pt x="2577" y="3945"/>
                    <a:pt x="2691" y="4014"/>
                    <a:pt x="2806" y="4080"/>
                  </a:cubicBezTo>
                  <a:cubicBezTo>
                    <a:pt x="2952" y="4250"/>
                    <a:pt x="3097" y="4422"/>
                    <a:pt x="3241" y="4593"/>
                  </a:cubicBezTo>
                  <a:cubicBezTo>
                    <a:pt x="3225" y="4581"/>
                    <a:pt x="3206" y="4569"/>
                    <a:pt x="3188" y="4555"/>
                  </a:cubicBezTo>
                  <a:cubicBezTo>
                    <a:pt x="2876" y="4331"/>
                    <a:pt x="2550" y="4126"/>
                    <a:pt x="2221" y="3926"/>
                  </a:cubicBezTo>
                  <a:cubicBezTo>
                    <a:pt x="2054" y="3830"/>
                    <a:pt x="1887" y="3734"/>
                    <a:pt x="1717" y="3642"/>
                  </a:cubicBezTo>
                  <a:cubicBezTo>
                    <a:pt x="1546" y="3554"/>
                    <a:pt x="1379" y="3460"/>
                    <a:pt x="1201" y="3380"/>
                  </a:cubicBezTo>
                  <a:cubicBezTo>
                    <a:pt x="856" y="3211"/>
                    <a:pt x="499" y="3060"/>
                    <a:pt x="129" y="2940"/>
                  </a:cubicBezTo>
                  <a:lnTo>
                    <a:pt x="129" y="2940"/>
                  </a:lnTo>
                  <a:cubicBezTo>
                    <a:pt x="437" y="3179"/>
                    <a:pt x="759" y="3390"/>
                    <a:pt x="1080" y="3598"/>
                  </a:cubicBezTo>
                  <a:cubicBezTo>
                    <a:pt x="1403" y="3807"/>
                    <a:pt x="1731" y="4004"/>
                    <a:pt x="2058" y="4202"/>
                  </a:cubicBezTo>
                  <a:cubicBezTo>
                    <a:pt x="2390" y="4393"/>
                    <a:pt x="2721" y="4585"/>
                    <a:pt x="3059" y="4766"/>
                  </a:cubicBezTo>
                  <a:cubicBezTo>
                    <a:pt x="3252" y="4869"/>
                    <a:pt x="3444" y="4971"/>
                    <a:pt x="3642" y="5068"/>
                  </a:cubicBezTo>
                  <a:lnTo>
                    <a:pt x="3643" y="5069"/>
                  </a:lnTo>
                  <a:cubicBezTo>
                    <a:pt x="3937" y="5426"/>
                    <a:pt x="4227" y="5786"/>
                    <a:pt x="4515" y="6146"/>
                  </a:cubicBezTo>
                  <a:cubicBezTo>
                    <a:pt x="4397" y="6062"/>
                    <a:pt x="4277" y="5981"/>
                    <a:pt x="4156" y="5903"/>
                  </a:cubicBezTo>
                  <a:cubicBezTo>
                    <a:pt x="3755" y="5638"/>
                    <a:pt x="3344" y="5389"/>
                    <a:pt x="2930" y="5146"/>
                  </a:cubicBezTo>
                  <a:lnTo>
                    <a:pt x="2304" y="4795"/>
                  </a:lnTo>
                  <a:cubicBezTo>
                    <a:pt x="2092" y="4682"/>
                    <a:pt x="1882" y="4566"/>
                    <a:pt x="1667" y="4459"/>
                  </a:cubicBezTo>
                  <a:cubicBezTo>
                    <a:pt x="1238" y="4241"/>
                    <a:pt x="804" y="4035"/>
                    <a:pt x="351" y="3862"/>
                  </a:cubicBezTo>
                  <a:lnTo>
                    <a:pt x="351" y="3862"/>
                  </a:lnTo>
                  <a:cubicBezTo>
                    <a:pt x="737" y="4152"/>
                    <a:pt x="1138" y="4418"/>
                    <a:pt x="1541" y="4676"/>
                  </a:cubicBezTo>
                  <a:cubicBezTo>
                    <a:pt x="1945" y="4937"/>
                    <a:pt x="2357" y="5181"/>
                    <a:pt x="2770" y="5424"/>
                  </a:cubicBezTo>
                  <a:cubicBezTo>
                    <a:pt x="3185" y="5661"/>
                    <a:pt x="3604" y="5897"/>
                    <a:pt x="4028" y="6120"/>
                  </a:cubicBezTo>
                  <a:cubicBezTo>
                    <a:pt x="4285" y="6257"/>
                    <a:pt x="4544" y="6386"/>
                    <a:pt x="4803" y="6511"/>
                  </a:cubicBezTo>
                  <a:cubicBezTo>
                    <a:pt x="5146" y="6947"/>
                    <a:pt x="5486" y="7382"/>
                    <a:pt x="5824" y="7820"/>
                  </a:cubicBezTo>
                  <a:cubicBezTo>
                    <a:pt x="5571" y="7661"/>
                    <a:pt x="5316" y="7508"/>
                    <a:pt x="5060" y="7356"/>
                  </a:cubicBezTo>
                  <a:cubicBezTo>
                    <a:pt x="4570" y="7065"/>
                    <a:pt x="4074" y="6792"/>
                    <a:pt x="3573" y="6527"/>
                  </a:cubicBezTo>
                  <a:cubicBezTo>
                    <a:pt x="3073" y="6261"/>
                    <a:pt x="2568" y="6003"/>
                    <a:pt x="2061" y="5756"/>
                  </a:cubicBezTo>
                  <a:cubicBezTo>
                    <a:pt x="1555" y="5501"/>
                    <a:pt x="1041" y="5266"/>
                    <a:pt x="533" y="5002"/>
                  </a:cubicBezTo>
                  <a:lnTo>
                    <a:pt x="533" y="5002"/>
                  </a:lnTo>
                  <a:cubicBezTo>
                    <a:pt x="941" y="5412"/>
                    <a:pt x="1420" y="5735"/>
                    <a:pt x="1898" y="6046"/>
                  </a:cubicBezTo>
                  <a:cubicBezTo>
                    <a:pt x="2377" y="6355"/>
                    <a:pt x="2871" y="6637"/>
                    <a:pt x="3375" y="6904"/>
                  </a:cubicBezTo>
                  <a:cubicBezTo>
                    <a:pt x="3877" y="7170"/>
                    <a:pt x="4386" y="7421"/>
                    <a:pt x="4908" y="7652"/>
                  </a:cubicBezTo>
                  <a:cubicBezTo>
                    <a:pt x="5286" y="7820"/>
                    <a:pt x="5665" y="7979"/>
                    <a:pt x="6055" y="8119"/>
                  </a:cubicBezTo>
                  <a:cubicBezTo>
                    <a:pt x="6355" y="8513"/>
                    <a:pt x="6654" y="8908"/>
                    <a:pt x="6949" y="9306"/>
                  </a:cubicBezTo>
                  <a:cubicBezTo>
                    <a:pt x="7039" y="9423"/>
                    <a:pt x="7128" y="9543"/>
                    <a:pt x="7218" y="9661"/>
                  </a:cubicBezTo>
                  <a:cubicBezTo>
                    <a:pt x="6849" y="9437"/>
                    <a:pt x="6473" y="9232"/>
                    <a:pt x="6100" y="9024"/>
                  </a:cubicBezTo>
                  <a:cubicBezTo>
                    <a:pt x="5509" y="8700"/>
                    <a:pt x="4916" y="8383"/>
                    <a:pt x="4321" y="8072"/>
                  </a:cubicBezTo>
                  <a:cubicBezTo>
                    <a:pt x="3725" y="7763"/>
                    <a:pt x="3132" y="7450"/>
                    <a:pt x="2541" y="7136"/>
                  </a:cubicBezTo>
                  <a:cubicBezTo>
                    <a:pt x="1949" y="6819"/>
                    <a:pt x="1364" y="6502"/>
                    <a:pt x="803" y="6114"/>
                  </a:cubicBezTo>
                  <a:lnTo>
                    <a:pt x="803" y="6114"/>
                  </a:lnTo>
                  <a:cubicBezTo>
                    <a:pt x="1214" y="6668"/>
                    <a:pt x="1764" y="7101"/>
                    <a:pt x="2321" y="7494"/>
                  </a:cubicBezTo>
                  <a:cubicBezTo>
                    <a:pt x="2883" y="7882"/>
                    <a:pt x="3469" y="8233"/>
                    <a:pt x="4072" y="8547"/>
                  </a:cubicBezTo>
                  <a:cubicBezTo>
                    <a:pt x="4674" y="8861"/>
                    <a:pt x="5290" y="9146"/>
                    <a:pt x="5921" y="9401"/>
                  </a:cubicBezTo>
                  <a:cubicBezTo>
                    <a:pt x="6235" y="9528"/>
                    <a:pt x="6553" y="9646"/>
                    <a:pt x="6874" y="9760"/>
                  </a:cubicBezTo>
                  <a:cubicBezTo>
                    <a:pt x="7055" y="9822"/>
                    <a:pt x="7239" y="9881"/>
                    <a:pt x="7424" y="9939"/>
                  </a:cubicBezTo>
                  <a:cubicBezTo>
                    <a:pt x="7800" y="10447"/>
                    <a:pt x="8172" y="10958"/>
                    <a:pt x="8546" y="11468"/>
                  </a:cubicBezTo>
                  <a:cubicBezTo>
                    <a:pt x="8810" y="11824"/>
                    <a:pt x="9068" y="12182"/>
                    <a:pt x="9327" y="12540"/>
                  </a:cubicBezTo>
                  <a:cubicBezTo>
                    <a:pt x="8777" y="12173"/>
                    <a:pt x="8216" y="11835"/>
                    <a:pt x="7650" y="11507"/>
                  </a:cubicBezTo>
                  <a:cubicBezTo>
                    <a:pt x="6892" y="11069"/>
                    <a:pt x="6120" y="10656"/>
                    <a:pt x="5342" y="10260"/>
                  </a:cubicBezTo>
                  <a:cubicBezTo>
                    <a:pt x="4565" y="9862"/>
                    <a:pt x="3778" y="9484"/>
                    <a:pt x="2986" y="9118"/>
                  </a:cubicBezTo>
                  <a:cubicBezTo>
                    <a:pt x="2589" y="8935"/>
                    <a:pt x="2190" y="8759"/>
                    <a:pt x="1791" y="8580"/>
                  </a:cubicBezTo>
                  <a:lnTo>
                    <a:pt x="1490" y="8450"/>
                  </a:lnTo>
                  <a:cubicBezTo>
                    <a:pt x="1391" y="8404"/>
                    <a:pt x="1292" y="8357"/>
                    <a:pt x="1191" y="8315"/>
                  </a:cubicBezTo>
                  <a:cubicBezTo>
                    <a:pt x="986" y="8230"/>
                    <a:pt x="795" y="8131"/>
                    <a:pt x="587" y="8040"/>
                  </a:cubicBezTo>
                  <a:lnTo>
                    <a:pt x="587" y="8040"/>
                  </a:lnTo>
                  <a:cubicBezTo>
                    <a:pt x="743" y="8195"/>
                    <a:pt x="906" y="8354"/>
                    <a:pt x="1080" y="8489"/>
                  </a:cubicBezTo>
                  <a:cubicBezTo>
                    <a:pt x="1251" y="8633"/>
                    <a:pt x="1429" y="8767"/>
                    <a:pt x="1608" y="8897"/>
                  </a:cubicBezTo>
                  <a:cubicBezTo>
                    <a:pt x="1964" y="9161"/>
                    <a:pt x="2334" y="9399"/>
                    <a:pt x="2707" y="9634"/>
                  </a:cubicBezTo>
                  <a:cubicBezTo>
                    <a:pt x="3454" y="10101"/>
                    <a:pt x="4224" y="10526"/>
                    <a:pt x="5004" y="10925"/>
                  </a:cubicBezTo>
                  <a:cubicBezTo>
                    <a:pt x="5785" y="11324"/>
                    <a:pt x="6581" y="11694"/>
                    <a:pt x="7389" y="12032"/>
                  </a:cubicBezTo>
                  <a:cubicBezTo>
                    <a:pt x="8090" y="12323"/>
                    <a:pt x="8797" y="12596"/>
                    <a:pt x="9528" y="12819"/>
                  </a:cubicBezTo>
                  <a:cubicBezTo>
                    <a:pt x="9728" y="13096"/>
                    <a:pt x="9925" y="13371"/>
                    <a:pt x="10125" y="13647"/>
                  </a:cubicBezTo>
                  <a:lnTo>
                    <a:pt x="10183" y="13727"/>
                  </a:lnTo>
                  <a:cubicBezTo>
                    <a:pt x="9558" y="13403"/>
                    <a:pt x="8927" y="13112"/>
                    <a:pt x="8292" y="12828"/>
                  </a:cubicBezTo>
                  <a:cubicBezTo>
                    <a:pt x="7524" y="12487"/>
                    <a:pt x="6751" y="12167"/>
                    <a:pt x="5977" y="11853"/>
                  </a:cubicBezTo>
                  <a:cubicBezTo>
                    <a:pt x="5204" y="11536"/>
                    <a:pt x="4424" y="11234"/>
                    <a:pt x="3643" y="10935"/>
                  </a:cubicBezTo>
                  <a:cubicBezTo>
                    <a:pt x="2862" y="10635"/>
                    <a:pt x="2081" y="10338"/>
                    <a:pt x="1271" y="10057"/>
                  </a:cubicBezTo>
                  <a:lnTo>
                    <a:pt x="1271" y="10057"/>
                  </a:lnTo>
                  <a:cubicBezTo>
                    <a:pt x="1926" y="10609"/>
                    <a:pt x="2654" y="11058"/>
                    <a:pt x="3397" y="11468"/>
                  </a:cubicBezTo>
                  <a:cubicBezTo>
                    <a:pt x="4144" y="11873"/>
                    <a:pt x="4914" y="12226"/>
                    <a:pt x="5697" y="12544"/>
                  </a:cubicBezTo>
                  <a:cubicBezTo>
                    <a:pt x="6481" y="12861"/>
                    <a:pt x="7280" y="13139"/>
                    <a:pt x="8091" y="13379"/>
                  </a:cubicBezTo>
                  <a:cubicBezTo>
                    <a:pt x="8816" y="13589"/>
                    <a:pt x="9550" y="13774"/>
                    <a:pt x="10301" y="13894"/>
                  </a:cubicBezTo>
                  <a:lnTo>
                    <a:pt x="13251" y="18033"/>
                  </a:lnTo>
                  <a:cubicBezTo>
                    <a:pt x="12556" y="16758"/>
                    <a:pt x="11806" y="15514"/>
                    <a:pt x="11024" y="14289"/>
                  </a:cubicBezTo>
                  <a:cubicBezTo>
                    <a:pt x="11346" y="13855"/>
                    <a:pt x="11610" y="13392"/>
                    <a:pt x="11851" y="12921"/>
                  </a:cubicBezTo>
                  <a:cubicBezTo>
                    <a:pt x="12116" y="12391"/>
                    <a:pt x="12348" y="11845"/>
                    <a:pt x="12543" y="11284"/>
                  </a:cubicBezTo>
                  <a:cubicBezTo>
                    <a:pt x="12735" y="10725"/>
                    <a:pt x="12899" y="10150"/>
                    <a:pt x="13005" y="9561"/>
                  </a:cubicBezTo>
                  <a:cubicBezTo>
                    <a:pt x="13107" y="8973"/>
                    <a:pt x="13173" y="8368"/>
                    <a:pt x="13102" y="7764"/>
                  </a:cubicBezTo>
                  <a:lnTo>
                    <a:pt x="13102" y="7764"/>
                  </a:lnTo>
                  <a:cubicBezTo>
                    <a:pt x="12867" y="8322"/>
                    <a:pt x="12649" y="8859"/>
                    <a:pt x="12439" y="9404"/>
                  </a:cubicBezTo>
                  <a:cubicBezTo>
                    <a:pt x="12233" y="9945"/>
                    <a:pt x="12027" y="10489"/>
                    <a:pt x="11839" y="11040"/>
                  </a:cubicBezTo>
                  <a:cubicBezTo>
                    <a:pt x="11649" y="11589"/>
                    <a:pt x="11469" y="12143"/>
                    <a:pt x="11308" y="12708"/>
                  </a:cubicBezTo>
                  <a:cubicBezTo>
                    <a:pt x="11172" y="13189"/>
                    <a:pt x="11047" y="13674"/>
                    <a:pt x="10956" y="14179"/>
                  </a:cubicBezTo>
                  <a:cubicBezTo>
                    <a:pt x="10792" y="13923"/>
                    <a:pt x="10627" y="13668"/>
                    <a:pt x="10463" y="13415"/>
                  </a:cubicBezTo>
                  <a:cubicBezTo>
                    <a:pt x="10259" y="13098"/>
                    <a:pt x="10049" y="12784"/>
                    <a:pt x="9838" y="12470"/>
                  </a:cubicBezTo>
                  <a:cubicBezTo>
                    <a:pt x="10114" y="11954"/>
                    <a:pt x="10336" y="11424"/>
                    <a:pt x="10542" y="10888"/>
                  </a:cubicBezTo>
                  <a:cubicBezTo>
                    <a:pt x="10776" y="10271"/>
                    <a:pt x="10979" y="9648"/>
                    <a:pt x="11155" y="9017"/>
                  </a:cubicBezTo>
                  <a:cubicBezTo>
                    <a:pt x="11331" y="8386"/>
                    <a:pt x="11481" y="7744"/>
                    <a:pt x="11596" y="7097"/>
                  </a:cubicBezTo>
                  <a:cubicBezTo>
                    <a:pt x="11705" y="6448"/>
                    <a:pt x="11801" y="5786"/>
                    <a:pt x="11778" y="5112"/>
                  </a:cubicBezTo>
                  <a:lnTo>
                    <a:pt x="11778" y="5112"/>
                  </a:lnTo>
                  <a:cubicBezTo>
                    <a:pt x="11498" y="5721"/>
                    <a:pt x="11249" y="6326"/>
                    <a:pt x="11029" y="6945"/>
                  </a:cubicBezTo>
                  <a:cubicBezTo>
                    <a:pt x="10809" y="7562"/>
                    <a:pt x="10610" y="8184"/>
                    <a:pt x="10436" y="8815"/>
                  </a:cubicBezTo>
                  <a:cubicBezTo>
                    <a:pt x="10262" y="9445"/>
                    <a:pt x="10107" y="10081"/>
                    <a:pt x="9981" y="10726"/>
                  </a:cubicBezTo>
                  <a:cubicBezTo>
                    <a:pt x="9881" y="11254"/>
                    <a:pt x="9791" y="11783"/>
                    <a:pt x="9744" y="12326"/>
                  </a:cubicBezTo>
                  <a:cubicBezTo>
                    <a:pt x="9485" y="11942"/>
                    <a:pt x="9221" y="11559"/>
                    <a:pt x="8957" y="11178"/>
                  </a:cubicBezTo>
                  <a:cubicBezTo>
                    <a:pt x="8933" y="11143"/>
                    <a:pt x="8909" y="11110"/>
                    <a:pt x="8883" y="11073"/>
                  </a:cubicBezTo>
                  <a:cubicBezTo>
                    <a:pt x="9009" y="10521"/>
                    <a:pt x="9088" y="9971"/>
                    <a:pt x="9153" y="9417"/>
                  </a:cubicBezTo>
                  <a:cubicBezTo>
                    <a:pt x="9227" y="8754"/>
                    <a:pt x="9270" y="8092"/>
                    <a:pt x="9289" y="7427"/>
                  </a:cubicBezTo>
                  <a:cubicBezTo>
                    <a:pt x="9308" y="6765"/>
                    <a:pt x="9300" y="6100"/>
                    <a:pt x="9265" y="5436"/>
                  </a:cubicBezTo>
                  <a:cubicBezTo>
                    <a:pt x="9224" y="4772"/>
                    <a:pt x="9164" y="4106"/>
                    <a:pt x="9026" y="3443"/>
                  </a:cubicBezTo>
                  <a:cubicBezTo>
                    <a:pt x="8851" y="4105"/>
                    <a:pt x="8753" y="4766"/>
                    <a:pt x="8677" y="5429"/>
                  </a:cubicBezTo>
                  <a:cubicBezTo>
                    <a:pt x="8602" y="6090"/>
                    <a:pt x="8560" y="6751"/>
                    <a:pt x="8542" y="7412"/>
                  </a:cubicBezTo>
                  <a:cubicBezTo>
                    <a:pt x="8525" y="8073"/>
                    <a:pt x="8531" y="8738"/>
                    <a:pt x="8568" y="9401"/>
                  </a:cubicBezTo>
                  <a:cubicBezTo>
                    <a:pt x="8595" y="9874"/>
                    <a:pt x="8636" y="10345"/>
                    <a:pt x="8704" y="10817"/>
                  </a:cubicBezTo>
                  <a:cubicBezTo>
                    <a:pt x="8328" y="10286"/>
                    <a:pt x="7947" y="9761"/>
                    <a:pt x="7562" y="9238"/>
                  </a:cubicBezTo>
                  <a:cubicBezTo>
                    <a:pt x="7647" y="8753"/>
                    <a:pt x="7696" y="8268"/>
                    <a:pt x="7727" y="7781"/>
                  </a:cubicBezTo>
                  <a:cubicBezTo>
                    <a:pt x="7765" y="7177"/>
                    <a:pt x="7774" y="6572"/>
                    <a:pt x="7758" y="5970"/>
                  </a:cubicBezTo>
                  <a:cubicBezTo>
                    <a:pt x="7741" y="5366"/>
                    <a:pt x="7697" y="4763"/>
                    <a:pt x="7615" y="4161"/>
                  </a:cubicBezTo>
                  <a:cubicBezTo>
                    <a:pt x="7574" y="3860"/>
                    <a:pt x="7526" y="3560"/>
                    <a:pt x="7457" y="3261"/>
                  </a:cubicBezTo>
                  <a:cubicBezTo>
                    <a:pt x="7423" y="3111"/>
                    <a:pt x="7389" y="2964"/>
                    <a:pt x="7342" y="2815"/>
                  </a:cubicBezTo>
                  <a:cubicBezTo>
                    <a:pt x="7318" y="2741"/>
                    <a:pt x="7301" y="2667"/>
                    <a:pt x="7271" y="2596"/>
                  </a:cubicBezTo>
                  <a:cubicBezTo>
                    <a:pt x="7241" y="2523"/>
                    <a:pt x="7212" y="2451"/>
                    <a:pt x="7181" y="2382"/>
                  </a:cubicBezTo>
                  <a:cubicBezTo>
                    <a:pt x="7175" y="2538"/>
                    <a:pt x="7177" y="2685"/>
                    <a:pt x="7166" y="2838"/>
                  </a:cubicBezTo>
                  <a:cubicBezTo>
                    <a:pt x="7160" y="2914"/>
                    <a:pt x="7160" y="2988"/>
                    <a:pt x="7159" y="3064"/>
                  </a:cubicBezTo>
                  <a:lnTo>
                    <a:pt x="7145" y="3289"/>
                  </a:lnTo>
                  <a:cubicBezTo>
                    <a:pt x="7134" y="3589"/>
                    <a:pt x="7121" y="3891"/>
                    <a:pt x="7113" y="4189"/>
                  </a:cubicBezTo>
                  <a:cubicBezTo>
                    <a:pt x="7099" y="4789"/>
                    <a:pt x="7098" y="5389"/>
                    <a:pt x="7116" y="5988"/>
                  </a:cubicBezTo>
                  <a:cubicBezTo>
                    <a:pt x="7136" y="6587"/>
                    <a:pt x="7168" y="7189"/>
                    <a:pt x="7225" y="7788"/>
                  </a:cubicBezTo>
                  <a:cubicBezTo>
                    <a:pt x="7265" y="8187"/>
                    <a:pt x="7310" y="8586"/>
                    <a:pt x="7377" y="8986"/>
                  </a:cubicBezTo>
                  <a:cubicBezTo>
                    <a:pt x="7033" y="8533"/>
                    <a:pt x="6688" y="8084"/>
                    <a:pt x="6338" y="7637"/>
                  </a:cubicBezTo>
                  <a:cubicBezTo>
                    <a:pt x="6281" y="7227"/>
                    <a:pt x="6209" y="6822"/>
                    <a:pt x="6127" y="6419"/>
                  </a:cubicBezTo>
                  <a:cubicBezTo>
                    <a:pt x="6015" y="5852"/>
                    <a:pt x="5888" y="5287"/>
                    <a:pt x="5748" y="4728"/>
                  </a:cubicBezTo>
                  <a:cubicBezTo>
                    <a:pt x="5607" y="4168"/>
                    <a:pt x="5452" y="3612"/>
                    <a:pt x="5286" y="3058"/>
                  </a:cubicBezTo>
                  <a:cubicBezTo>
                    <a:pt x="5120" y="2505"/>
                    <a:pt x="4938" y="1957"/>
                    <a:pt x="4734" y="1408"/>
                  </a:cubicBezTo>
                  <a:lnTo>
                    <a:pt x="4734" y="1408"/>
                  </a:lnTo>
                  <a:cubicBezTo>
                    <a:pt x="4764" y="1992"/>
                    <a:pt x="4856" y="2567"/>
                    <a:pt x="4961" y="3135"/>
                  </a:cubicBezTo>
                  <a:cubicBezTo>
                    <a:pt x="5067" y="3704"/>
                    <a:pt x="5190" y="4270"/>
                    <a:pt x="5333" y="4831"/>
                  </a:cubicBezTo>
                  <a:cubicBezTo>
                    <a:pt x="5474" y="5392"/>
                    <a:pt x="5633" y="5947"/>
                    <a:pt x="5804" y="6499"/>
                  </a:cubicBezTo>
                  <a:cubicBezTo>
                    <a:pt x="5888" y="6766"/>
                    <a:pt x="5977" y="7032"/>
                    <a:pt x="6070" y="7297"/>
                  </a:cubicBezTo>
                  <a:cubicBezTo>
                    <a:pt x="5953" y="7148"/>
                    <a:pt x="5833" y="7000"/>
                    <a:pt x="5716" y="6853"/>
                  </a:cubicBezTo>
                  <a:cubicBezTo>
                    <a:pt x="5448" y="6531"/>
                    <a:pt x="5181" y="6208"/>
                    <a:pt x="4913" y="5888"/>
                  </a:cubicBezTo>
                  <a:cubicBezTo>
                    <a:pt x="4862" y="5507"/>
                    <a:pt x="4794" y="5130"/>
                    <a:pt x="4718" y="4755"/>
                  </a:cubicBezTo>
                  <a:cubicBezTo>
                    <a:pt x="4618" y="4240"/>
                    <a:pt x="4497" y="3728"/>
                    <a:pt x="4364" y="3223"/>
                  </a:cubicBezTo>
                  <a:cubicBezTo>
                    <a:pt x="4230" y="2717"/>
                    <a:pt x="4083" y="2212"/>
                    <a:pt x="3919" y="1716"/>
                  </a:cubicBezTo>
                  <a:cubicBezTo>
                    <a:pt x="3755" y="1217"/>
                    <a:pt x="3578" y="724"/>
                    <a:pt x="3358" y="243"/>
                  </a:cubicBezTo>
                  <a:lnTo>
                    <a:pt x="3358" y="243"/>
                  </a:lnTo>
                  <a:cubicBezTo>
                    <a:pt x="3405" y="774"/>
                    <a:pt x="3495" y="1291"/>
                    <a:pt x="3598" y="1807"/>
                  </a:cubicBezTo>
                  <a:cubicBezTo>
                    <a:pt x="3699" y="2323"/>
                    <a:pt x="3821" y="2831"/>
                    <a:pt x="3953" y="3337"/>
                  </a:cubicBezTo>
                  <a:cubicBezTo>
                    <a:pt x="4087" y="3842"/>
                    <a:pt x="4233" y="4346"/>
                    <a:pt x="4398" y="4842"/>
                  </a:cubicBezTo>
                  <a:cubicBezTo>
                    <a:pt x="4482" y="5096"/>
                    <a:pt x="4568" y="5348"/>
                    <a:pt x="4664" y="5598"/>
                  </a:cubicBezTo>
                  <a:cubicBezTo>
                    <a:pt x="4432" y="5328"/>
                    <a:pt x="4200" y="5062"/>
                    <a:pt x="3960" y="4798"/>
                  </a:cubicBezTo>
                  <a:cubicBezTo>
                    <a:pt x="3928" y="4763"/>
                    <a:pt x="3896" y="4726"/>
                    <a:pt x="3862" y="4690"/>
                  </a:cubicBezTo>
                  <a:cubicBezTo>
                    <a:pt x="3833" y="4370"/>
                    <a:pt x="3783" y="4051"/>
                    <a:pt x="3719" y="3736"/>
                  </a:cubicBezTo>
                  <a:cubicBezTo>
                    <a:pt x="3636" y="3311"/>
                    <a:pt x="3519" y="2893"/>
                    <a:pt x="3388" y="2480"/>
                  </a:cubicBezTo>
                  <a:cubicBezTo>
                    <a:pt x="3320" y="2276"/>
                    <a:pt x="3246" y="2071"/>
                    <a:pt x="3165" y="1868"/>
                  </a:cubicBezTo>
                  <a:cubicBezTo>
                    <a:pt x="3126" y="1767"/>
                    <a:pt x="3082" y="1666"/>
                    <a:pt x="3040" y="1567"/>
                  </a:cubicBezTo>
                  <a:cubicBezTo>
                    <a:pt x="2997" y="1467"/>
                    <a:pt x="2953" y="1369"/>
                    <a:pt x="2905" y="1272"/>
                  </a:cubicBezTo>
                  <a:cubicBezTo>
                    <a:pt x="2718" y="880"/>
                    <a:pt x="2498" y="503"/>
                    <a:pt x="2240" y="152"/>
                  </a:cubicBezTo>
                  <a:lnTo>
                    <a:pt x="2240" y="152"/>
                  </a:lnTo>
                  <a:cubicBezTo>
                    <a:pt x="2381" y="565"/>
                    <a:pt x="2534" y="964"/>
                    <a:pt x="2673" y="1367"/>
                  </a:cubicBezTo>
                  <a:cubicBezTo>
                    <a:pt x="2812" y="1770"/>
                    <a:pt x="2953" y="2172"/>
                    <a:pt x="3082" y="2580"/>
                  </a:cubicBezTo>
                  <a:cubicBezTo>
                    <a:pt x="3218" y="2984"/>
                    <a:pt x="3346" y="3392"/>
                    <a:pt x="3476" y="3800"/>
                  </a:cubicBezTo>
                  <a:cubicBezTo>
                    <a:pt x="3555" y="4042"/>
                    <a:pt x="3631" y="4285"/>
                    <a:pt x="3711" y="4528"/>
                  </a:cubicBezTo>
                  <a:cubicBezTo>
                    <a:pt x="3404" y="4191"/>
                    <a:pt x="3088" y="3860"/>
                    <a:pt x="2767" y="3536"/>
                  </a:cubicBezTo>
                  <a:cubicBezTo>
                    <a:pt x="2707" y="3289"/>
                    <a:pt x="2635" y="3049"/>
                    <a:pt x="2556" y="2811"/>
                  </a:cubicBezTo>
                  <a:cubicBezTo>
                    <a:pt x="2443" y="2474"/>
                    <a:pt x="2316" y="2142"/>
                    <a:pt x="2177" y="1817"/>
                  </a:cubicBezTo>
                  <a:cubicBezTo>
                    <a:pt x="2034" y="1494"/>
                    <a:pt x="1876" y="1173"/>
                    <a:pt x="1699" y="865"/>
                  </a:cubicBezTo>
                  <a:cubicBezTo>
                    <a:pt x="1520" y="557"/>
                    <a:pt x="1323" y="251"/>
                    <a:pt x="10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8"/>
            <p:cNvSpPr/>
            <p:nvPr/>
          </p:nvSpPr>
          <p:spPr>
            <a:xfrm rot="382639">
              <a:off x="7267902" y="1733710"/>
              <a:ext cx="1649952" cy="2675270"/>
            </a:xfrm>
            <a:custGeom>
              <a:rect b="b" l="l" r="r" t="t"/>
              <a:pathLst>
                <a:path extrusionOk="0" h="64077" w="39519">
                  <a:moveTo>
                    <a:pt x="30560" y="23110"/>
                  </a:moveTo>
                  <a:cubicBezTo>
                    <a:pt x="30557" y="23114"/>
                    <a:pt x="30555" y="23118"/>
                    <a:pt x="30553" y="23122"/>
                  </a:cubicBezTo>
                  <a:cubicBezTo>
                    <a:pt x="30555" y="23118"/>
                    <a:pt x="30557" y="23114"/>
                    <a:pt x="30560" y="23110"/>
                  </a:cubicBezTo>
                  <a:close/>
                  <a:moveTo>
                    <a:pt x="20887" y="1"/>
                  </a:moveTo>
                  <a:lnTo>
                    <a:pt x="20887" y="1"/>
                  </a:lnTo>
                  <a:cubicBezTo>
                    <a:pt x="18452" y="468"/>
                    <a:pt x="16623" y="2629"/>
                    <a:pt x="15986" y="4944"/>
                  </a:cubicBezTo>
                  <a:cubicBezTo>
                    <a:pt x="15496" y="6721"/>
                    <a:pt x="15625" y="8630"/>
                    <a:pt x="16163" y="10399"/>
                  </a:cubicBezTo>
                  <a:cubicBezTo>
                    <a:pt x="16013" y="10208"/>
                    <a:pt x="15861" y="10020"/>
                    <a:pt x="15705" y="9835"/>
                  </a:cubicBezTo>
                  <a:cubicBezTo>
                    <a:pt x="14806" y="8773"/>
                    <a:pt x="13771" y="7805"/>
                    <a:pt x="12550" y="7138"/>
                  </a:cubicBezTo>
                  <a:cubicBezTo>
                    <a:pt x="11563" y="6601"/>
                    <a:pt x="10443" y="6268"/>
                    <a:pt x="9323" y="6268"/>
                  </a:cubicBezTo>
                  <a:cubicBezTo>
                    <a:pt x="9059" y="6268"/>
                    <a:pt x="8794" y="6286"/>
                    <a:pt x="8531" y="6325"/>
                  </a:cubicBezTo>
                  <a:cubicBezTo>
                    <a:pt x="6466" y="6629"/>
                    <a:pt x="4661" y="8259"/>
                    <a:pt x="4148" y="10281"/>
                  </a:cubicBezTo>
                  <a:cubicBezTo>
                    <a:pt x="4523" y="9698"/>
                    <a:pt x="5089" y="9090"/>
                    <a:pt x="5668" y="8712"/>
                  </a:cubicBezTo>
                  <a:lnTo>
                    <a:pt x="5668" y="8712"/>
                  </a:lnTo>
                  <a:cubicBezTo>
                    <a:pt x="5472" y="8996"/>
                    <a:pt x="5312" y="9351"/>
                    <a:pt x="5230" y="9686"/>
                  </a:cubicBezTo>
                  <a:cubicBezTo>
                    <a:pt x="5824" y="9222"/>
                    <a:pt x="6487" y="8963"/>
                    <a:pt x="7220" y="8784"/>
                  </a:cubicBezTo>
                  <a:lnTo>
                    <a:pt x="7220" y="8784"/>
                  </a:lnTo>
                  <a:cubicBezTo>
                    <a:pt x="6583" y="9032"/>
                    <a:pt x="6037" y="9427"/>
                    <a:pt x="5560" y="9920"/>
                  </a:cubicBezTo>
                  <a:cubicBezTo>
                    <a:pt x="6490" y="9312"/>
                    <a:pt x="7591" y="9023"/>
                    <a:pt x="8700" y="9023"/>
                  </a:cubicBezTo>
                  <a:cubicBezTo>
                    <a:pt x="8792" y="9023"/>
                    <a:pt x="8884" y="9025"/>
                    <a:pt x="8976" y="9029"/>
                  </a:cubicBezTo>
                  <a:cubicBezTo>
                    <a:pt x="8451" y="9175"/>
                    <a:pt x="7973" y="9499"/>
                    <a:pt x="7573" y="9868"/>
                  </a:cubicBezTo>
                  <a:cubicBezTo>
                    <a:pt x="8007" y="9635"/>
                    <a:pt x="8493" y="9531"/>
                    <a:pt x="8983" y="9531"/>
                  </a:cubicBezTo>
                  <a:cubicBezTo>
                    <a:pt x="9265" y="9531"/>
                    <a:pt x="9548" y="9565"/>
                    <a:pt x="9824" y="9628"/>
                  </a:cubicBezTo>
                  <a:cubicBezTo>
                    <a:pt x="9511" y="9815"/>
                    <a:pt x="9252" y="10062"/>
                    <a:pt x="9027" y="10352"/>
                  </a:cubicBezTo>
                  <a:cubicBezTo>
                    <a:pt x="9632" y="10114"/>
                    <a:pt x="10281" y="9997"/>
                    <a:pt x="10932" y="9997"/>
                  </a:cubicBezTo>
                  <a:cubicBezTo>
                    <a:pt x="11895" y="9997"/>
                    <a:pt x="12860" y="10253"/>
                    <a:pt x="13683" y="10748"/>
                  </a:cubicBezTo>
                  <a:cubicBezTo>
                    <a:pt x="13179" y="10661"/>
                    <a:pt x="12666" y="10615"/>
                    <a:pt x="12153" y="10615"/>
                  </a:cubicBezTo>
                  <a:cubicBezTo>
                    <a:pt x="11638" y="10615"/>
                    <a:pt x="11124" y="10661"/>
                    <a:pt x="10618" y="10758"/>
                  </a:cubicBezTo>
                  <a:cubicBezTo>
                    <a:pt x="10676" y="10753"/>
                    <a:pt x="10733" y="10751"/>
                    <a:pt x="10790" y="10751"/>
                  </a:cubicBezTo>
                  <a:cubicBezTo>
                    <a:pt x="11622" y="10751"/>
                    <a:pt x="12376" y="11283"/>
                    <a:pt x="13045" y="11802"/>
                  </a:cubicBezTo>
                  <a:cubicBezTo>
                    <a:pt x="13759" y="12355"/>
                    <a:pt x="14514" y="12962"/>
                    <a:pt x="15417" y="13026"/>
                  </a:cubicBezTo>
                  <a:cubicBezTo>
                    <a:pt x="15205" y="13095"/>
                    <a:pt x="14989" y="13154"/>
                    <a:pt x="14771" y="13154"/>
                  </a:cubicBezTo>
                  <a:cubicBezTo>
                    <a:pt x="14714" y="13154"/>
                    <a:pt x="14656" y="13150"/>
                    <a:pt x="14598" y="13141"/>
                  </a:cubicBezTo>
                  <a:lnTo>
                    <a:pt x="14598" y="13141"/>
                  </a:lnTo>
                  <a:cubicBezTo>
                    <a:pt x="15625" y="13717"/>
                    <a:pt x="16626" y="14322"/>
                    <a:pt x="17549" y="15023"/>
                  </a:cubicBezTo>
                  <a:cubicBezTo>
                    <a:pt x="16084" y="14174"/>
                    <a:pt x="14592" y="13371"/>
                    <a:pt x="13025" y="12733"/>
                  </a:cubicBezTo>
                  <a:cubicBezTo>
                    <a:pt x="11069" y="11935"/>
                    <a:pt x="8974" y="11401"/>
                    <a:pt x="6864" y="11401"/>
                  </a:cubicBezTo>
                  <a:cubicBezTo>
                    <a:pt x="6670" y="11401"/>
                    <a:pt x="6477" y="11406"/>
                    <a:pt x="6284" y="11415"/>
                  </a:cubicBezTo>
                  <a:cubicBezTo>
                    <a:pt x="3979" y="11526"/>
                    <a:pt x="1664" y="12348"/>
                    <a:pt x="1" y="13948"/>
                  </a:cubicBezTo>
                  <a:cubicBezTo>
                    <a:pt x="1110" y="13477"/>
                    <a:pt x="2271" y="13211"/>
                    <a:pt x="3452" y="13211"/>
                  </a:cubicBezTo>
                  <a:cubicBezTo>
                    <a:pt x="3797" y="13211"/>
                    <a:pt x="4144" y="13233"/>
                    <a:pt x="4491" y="13280"/>
                  </a:cubicBezTo>
                  <a:cubicBezTo>
                    <a:pt x="4270" y="13252"/>
                    <a:pt x="4050" y="13237"/>
                    <a:pt x="3833" y="13237"/>
                  </a:cubicBezTo>
                  <a:cubicBezTo>
                    <a:pt x="2939" y="13237"/>
                    <a:pt x="2080" y="13476"/>
                    <a:pt x="1268" y="13920"/>
                  </a:cubicBezTo>
                  <a:cubicBezTo>
                    <a:pt x="1483" y="13823"/>
                    <a:pt x="1711" y="13783"/>
                    <a:pt x="1944" y="13783"/>
                  </a:cubicBezTo>
                  <a:cubicBezTo>
                    <a:pt x="2426" y="13783"/>
                    <a:pt x="2929" y="13953"/>
                    <a:pt x="3380" y="14137"/>
                  </a:cubicBezTo>
                  <a:cubicBezTo>
                    <a:pt x="4007" y="14393"/>
                    <a:pt x="4641" y="14708"/>
                    <a:pt x="5310" y="14708"/>
                  </a:cubicBezTo>
                  <a:cubicBezTo>
                    <a:pt x="5357" y="14708"/>
                    <a:pt x="5403" y="14706"/>
                    <a:pt x="5450" y="14703"/>
                  </a:cubicBezTo>
                  <a:cubicBezTo>
                    <a:pt x="6305" y="14645"/>
                    <a:pt x="7054" y="14046"/>
                    <a:pt x="7910" y="13996"/>
                  </a:cubicBezTo>
                  <a:lnTo>
                    <a:pt x="7910" y="13996"/>
                  </a:lnTo>
                  <a:cubicBezTo>
                    <a:pt x="7094" y="14212"/>
                    <a:pt x="6335" y="14529"/>
                    <a:pt x="5600" y="14940"/>
                  </a:cubicBezTo>
                  <a:cubicBezTo>
                    <a:pt x="5645" y="14937"/>
                    <a:pt x="5691" y="14935"/>
                    <a:pt x="5736" y="14935"/>
                  </a:cubicBezTo>
                  <a:cubicBezTo>
                    <a:pt x="6353" y="14935"/>
                    <a:pt x="6957" y="15202"/>
                    <a:pt x="7547" y="15387"/>
                  </a:cubicBezTo>
                  <a:cubicBezTo>
                    <a:pt x="8382" y="15649"/>
                    <a:pt x="9256" y="15780"/>
                    <a:pt x="10130" y="15780"/>
                  </a:cubicBezTo>
                  <a:cubicBezTo>
                    <a:pt x="10794" y="15780"/>
                    <a:pt x="11457" y="15705"/>
                    <a:pt x="12103" y="15554"/>
                  </a:cubicBezTo>
                  <a:lnTo>
                    <a:pt x="12103" y="15554"/>
                  </a:lnTo>
                  <a:cubicBezTo>
                    <a:pt x="11672" y="15730"/>
                    <a:pt x="11242" y="15903"/>
                    <a:pt x="10811" y="16079"/>
                  </a:cubicBezTo>
                  <a:cubicBezTo>
                    <a:pt x="11717" y="15817"/>
                    <a:pt x="12660" y="15680"/>
                    <a:pt x="13602" y="15680"/>
                  </a:cubicBezTo>
                  <a:cubicBezTo>
                    <a:pt x="13862" y="15680"/>
                    <a:pt x="14121" y="15691"/>
                    <a:pt x="14380" y="15712"/>
                  </a:cubicBezTo>
                  <a:cubicBezTo>
                    <a:pt x="14020" y="15850"/>
                    <a:pt x="13664" y="15968"/>
                    <a:pt x="13303" y="16106"/>
                  </a:cubicBezTo>
                  <a:cubicBezTo>
                    <a:pt x="14019" y="16180"/>
                    <a:pt x="14708" y="16211"/>
                    <a:pt x="15390" y="16211"/>
                  </a:cubicBezTo>
                  <a:cubicBezTo>
                    <a:pt x="15813" y="16211"/>
                    <a:pt x="16234" y="16199"/>
                    <a:pt x="16656" y="16177"/>
                  </a:cubicBezTo>
                  <a:lnTo>
                    <a:pt x="16656" y="16177"/>
                  </a:lnTo>
                  <a:cubicBezTo>
                    <a:pt x="14038" y="17060"/>
                    <a:pt x="11639" y="18585"/>
                    <a:pt x="9739" y="20590"/>
                  </a:cubicBezTo>
                  <a:cubicBezTo>
                    <a:pt x="8671" y="21717"/>
                    <a:pt x="7743" y="23029"/>
                    <a:pt x="7355" y="24532"/>
                  </a:cubicBezTo>
                  <a:cubicBezTo>
                    <a:pt x="6887" y="26337"/>
                    <a:pt x="7253" y="28301"/>
                    <a:pt x="8163" y="29928"/>
                  </a:cubicBezTo>
                  <a:cubicBezTo>
                    <a:pt x="9073" y="31554"/>
                    <a:pt x="10494" y="32857"/>
                    <a:pt x="12089" y="33815"/>
                  </a:cubicBezTo>
                  <a:cubicBezTo>
                    <a:pt x="11223" y="33234"/>
                    <a:pt x="10527" y="32390"/>
                    <a:pt x="9966" y="31508"/>
                  </a:cubicBezTo>
                  <a:lnTo>
                    <a:pt x="9966" y="31508"/>
                  </a:lnTo>
                  <a:cubicBezTo>
                    <a:pt x="10406" y="31957"/>
                    <a:pt x="10981" y="32318"/>
                    <a:pt x="11581" y="32502"/>
                  </a:cubicBezTo>
                  <a:cubicBezTo>
                    <a:pt x="10471" y="31448"/>
                    <a:pt x="9670" y="30072"/>
                    <a:pt x="9266" y="28595"/>
                  </a:cubicBezTo>
                  <a:lnTo>
                    <a:pt x="9266" y="28595"/>
                  </a:lnTo>
                  <a:cubicBezTo>
                    <a:pt x="9701" y="29476"/>
                    <a:pt x="10350" y="30288"/>
                    <a:pt x="11125" y="30893"/>
                  </a:cubicBezTo>
                  <a:cubicBezTo>
                    <a:pt x="10297" y="29848"/>
                    <a:pt x="9857" y="28504"/>
                    <a:pt x="9892" y="27171"/>
                  </a:cubicBezTo>
                  <a:lnTo>
                    <a:pt x="9892" y="27171"/>
                  </a:lnTo>
                  <a:cubicBezTo>
                    <a:pt x="10130" y="27678"/>
                    <a:pt x="10450" y="28148"/>
                    <a:pt x="10822" y="28565"/>
                  </a:cubicBezTo>
                  <a:cubicBezTo>
                    <a:pt x="10638" y="28233"/>
                    <a:pt x="10473" y="27722"/>
                    <a:pt x="10445" y="27344"/>
                  </a:cubicBezTo>
                  <a:lnTo>
                    <a:pt x="10445" y="27344"/>
                  </a:lnTo>
                  <a:cubicBezTo>
                    <a:pt x="11070" y="27975"/>
                    <a:pt x="11753" y="28545"/>
                    <a:pt x="12496" y="29030"/>
                  </a:cubicBezTo>
                  <a:cubicBezTo>
                    <a:pt x="11697" y="27503"/>
                    <a:pt x="11606" y="25592"/>
                    <a:pt x="12288" y="24010"/>
                  </a:cubicBezTo>
                  <a:lnTo>
                    <a:pt x="12288" y="24010"/>
                  </a:lnTo>
                  <a:cubicBezTo>
                    <a:pt x="12355" y="24177"/>
                    <a:pt x="12400" y="24344"/>
                    <a:pt x="12450" y="24514"/>
                  </a:cubicBezTo>
                  <a:cubicBezTo>
                    <a:pt x="12379" y="24104"/>
                    <a:pt x="12485" y="23662"/>
                    <a:pt x="12626" y="23255"/>
                  </a:cubicBezTo>
                  <a:cubicBezTo>
                    <a:pt x="12811" y="22714"/>
                    <a:pt x="13100" y="22213"/>
                    <a:pt x="13262" y="21666"/>
                  </a:cubicBezTo>
                  <a:cubicBezTo>
                    <a:pt x="13423" y="21118"/>
                    <a:pt x="13436" y="20484"/>
                    <a:pt x="13106" y="20020"/>
                  </a:cubicBezTo>
                  <a:lnTo>
                    <a:pt x="13106" y="20020"/>
                  </a:lnTo>
                  <a:cubicBezTo>
                    <a:pt x="13486" y="20416"/>
                    <a:pt x="13756" y="20923"/>
                    <a:pt x="13849" y="21466"/>
                  </a:cubicBezTo>
                  <a:cubicBezTo>
                    <a:pt x="13826" y="21173"/>
                    <a:pt x="14075" y="20927"/>
                    <a:pt x="14296" y="20712"/>
                  </a:cubicBezTo>
                  <a:cubicBezTo>
                    <a:pt x="15015" y="20026"/>
                    <a:pt x="15731" y="19338"/>
                    <a:pt x="16450" y="18652"/>
                  </a:cubicBezTo>
                  <a:lnTo>
                    <a:pt x="16450" y="18652"/>
                  </a:lnTo>
                  <a:cubicBezTo>
                    <a:pt x="16451" y="18767"/>
                    <a:pt x="16416" y="18846"/>
                    <a:pt x="16418" y="18963"/>
                  </a:cubicBezTo>
                  <a:cubicBezTo>
                    <a:pt x="17023" y="18303"/>
                    <a:pt x="17581" y="17653"/>
                    <a:pt x="18145" y="16957"/>
                  </a:cubicBezTo>
                  <a:cubicBezTo>
                    <a:pt x="18244" y="16835"/>
                    <a:pt x="18342" y="16711"/>
                    <a:pt x="18418" y="16574"/>
                  </a:cubicBezTo>
                  <a:cubicBezTo>
                    <a:pt x="18449" y="16562"/>
                    <a:pt x="18476" y="16553"/>
                    <a:pt x="18506" y="16541"/>
                  </a:cubicBezTo>
                  <a:lnTo>
                    <a:pt x="18506" y="16541"/>
                  </a:lnTo>
                  <a:cubicBezTo>
                    <a:pt x="17291" y="18625"/>
                    <a:pt x="14957" y="23954"/>
                    <a:pt x="17875" y="30608"/>
                  </a:cubicBezTo>
                  <a:cubicBezTo>
                    <a:pt x="17875" y="30608"/>
                    <a:pt x="17574" y="29581"/>
                    <a:pt x="17525" y="28550"/>
                  </a:cubicBezTo>
                  <a:lnTo>
                    <a:pt x="17525" y="28550"/>
                  </a:lnTo>
                  <a:cubicBezTo>
                    <a:pt x="17525" y="28550"/>
                    <a:pt x="17768" y="29506"/>
                    <a:pt x="20567" y="33128"/>
                  </a:cubicBezTo>
                  <a:cubicBezTo>
                    <a:pt x="20567" y="33128"/>
                    <a:pt x="20429" y="29011"/>
                    <a:pt x="19512" y="26760"/>
                  </a:cubicBezTo>
                  <a:lnTo>
                    <a:pt x="19512" y="26760"/>
                  </a:lnTo>
                  <a:cubicBezTo>
                    <a:pt x="19680" y="27072"/>
                    <a:pt x="19945" y="27476"/>
                    <a:pt x="20308" y="27791"/>
                  </a:cubicBezTo>
                  <a:cubicBezTo>
                    <a:pt x="20308" y="27791"/>
                    <a:pt x="19157" y="26073"/>
                    <a:pt x="18916" y="24195"/>
                  </a:cubicBezTo>
                  <a:lnTo>
                    <a:pt x="18916" y="24195"/>
                  </a:lnTo>
                  <a:cubicBezTo>
                    <a:pt x="18916" y="24196"/>
                    <a:pt x="19109" y="25075"/>
                    <a:pt x="19753" y="26002"/>
                  </a:cubicBezTo>
                  <a:cubicBezTo>
                    <a:pt x="19753" y="26002"/>
                    <a:pt x="19648" y="24007"/>
                    <a:pt x="19060" y="22072"/>
                  </a:cubicBezTo>
                  <a:lnTo>
                    <a:pt x="19060" y="22072"/>
                  </a:lnTo>
                  <a:cubicBezTo>
                    <a:pt x="19060" y="22073"/>
                    <a:pt x="19436" y="22879"/>
                    <a:pt x="19618" y="23349"/>
                  </a:cubicBezTo>
                  <a:cubicBezTo>
                    <a:pt x="19618" y="23349"/>
                    <a:pt x="19682" y="20146"/>
                    <a:pt x="19195" y="18966"/>
                  </a:cubicBezTo>
                  <a:lnTo>
                    <a:pt x="19195" y="18966"/>
                  </a:lnTo>
                  <a:cubicBezTo>
                    <a:pt x="19195" y="18966"/>
                    <a:pt x="19466" y="19338"/>
                    <a:pt x="19644" y="19715"/>
                  </a:cubicBezTo>
                  <a:cubicBezTo>
                    <a:pt x="19644" y="19715"/>
                    <a:pt x="19598" y="18129"/>
                    <a:pt x="19354" y="16653"/>
                  </a:cubicBezTo>
                  <a:lnTo>
                    <a:pt x="19354" y="16653"/>
                  </a:lnTo>
                  <a:cubicBezTo>
                    <a:pt x="21380" y="19937"/>
                    <a:pt x="29529" y="34543"/>
                    <a:pt x="34343" y="64076"/>
                  </a:cubicBezTo>
                  <a:lnTo>
                    <a:pt x="39519" y="62077"/>
                  </a:lnTo>
                  <a:cubicBezTo>
                    <a:pt x="39519" y="62077"/>
                    <a:pt x="31387" y="33375"/>
                    <a:pt x="19807" y="16562"/>
                  </a:cubicBezTo>
                  <a:lnTo>
                    <a:pt x="19807" y="16562"/>
                  </a:lnTo>
                  <a:cubicBezTo>
                    <a:pt x="19983" y="16703"/>
                    <a:pt x="20150" y="16863"/>
                    <a:pt x="20319" y="17008"/>
                  </a:cubicBezTo>
                  <a:cubicBezTo>
                    <a:pt x="20657" y="17301"/>
                    <a:pt x="21061" y="17577"/>
                    <a:pt x="21501" y="17577"/>
                  </a:cubicBezTo>
                  <a:cubicBezTo>
                    <a:pt x="21533" y="17577"/>
                    <a:pt x="21565" y="17575"/>
                    <a:pt x="21597" y="17572"/>
                  </a:cubicBezTo>
                  <a:cubicBezTo>
                    <a:pt x="22245" y="17516"/>
                    <a:pt x="22742" y="16862"/>
                    <a:pt x="23386" y="16862"/>
                  </a:cubicBezTo>
                  <a:cubicBezTo>
                    <a:pt x="23397" y="16862"/>
                    <a:pt x="23407" y="16862"/>
                    <a:pt x="23417" y="16863"/>
                  </a:cubicBezTo>
                  <a:cubicBezTo>
                    <a:pt x="23734" y="16872"/>
                    <a:pt x="24019" y="17045"/>
                    <a:pt x="24289" y="17213"/>
                  </a:cubicBezTo>
                  <a:cubicBezTo>
                    <a:pt x="25228" y="17797"/>
                    <a:pt x="26168" y="18382"/>
                    <a:pt x="27105" y="18966"/>
                  </a:cubicBezTo>
                  <a:cubicBezTo>
                    <a:pt x="26893" y="18505"/>
                    <a:pt x="26684" y="18055"/>
                    <a:pt x="26471" y="17594"/>
                  </a:cubicBezTo>
                  <a:lnTo>
                    <a:pt x="26471" y="17594"/>
                  </a:lnTo>
                  <a:cubicBezTo>
                    <a:pt x="27113" y="17959"/>
                    <a:pt x="27601" y="18555"/>
                    <a:pt x="27806" y="19263"/>
                  </a:cubicBezTo>
                  <a:cubicBezTo>
                    <a:pt x="27659" y="18532"/>
                    <a:pt x="27378" y="17812"/>
                    <a:pt x="26972" y="17189"/>
                  </a:cubicBezTo>
                  <a:lnTo>
                    <a:pt x="26972" y="17189"/>
                  </a:lnTo>
                  <a:cubicBezTo>
                    <a:pt x="27613" y="17534"/>
                    <a:pt x="27959" y="18247"/>
                    <a:pt x="28209" y="18934"/>
                  </a:cubicBezTo>
                  <a:cubicBezTo>
                    <a:pt x="28460" y="19620"/>
                    <a:pt x="28672" y="20352"/>
                    <a:pt x="29174" y="20879"/>
                  </a:cubicBezTo>
                  <a:cubicBezTo>
                    <a:pt x="29502" y="21224"/>
                    <a:pt x="29934" y="21458"/>
                    <a:pt x="30258" y="21807"/>
                  </a:cubicBezTo>
                  <a:cubicBezTo>
                    <a:pt x="30580" y="22152"/>
                    <a:pt x="30797" y="22706"/>
                    <a:pt x="30560" y="23110"/>
                  </a:cubicBezTo>
                  <a:lnTo>
                    <a:pt x="30560" y="23110"/>
                  </a:lnTo>
                  <a:cubicBezTo>
                    <a:pt x="31114" y="22184"/>
                    <a:pt x="31342" y="21100"/>
                    <a:pt x="31276" y="20022"/>
                  </a:cubicBezTo>
                  <a:lnTo>
                    <a:pt x="31276" y="20022"/>
                  </a:lnTo>
                  <a:cubicBezTo>
                    <a:pt x="31813" y="21003"/>
                    <a:pt x="31795" y="22224"/>
                    <a:pt x="31253" y="23202"/>
                  </a:cubicBezTo>
                  <a:cubicBezTo>
                    <a:pt x="31640" y="22812"/>
                    <a:pt x="31908" y="22259"/>
                    <a:pt x="31986" y="21717"/>
                  </a:cubicBezTo>
                  <a:lnTo>
                    <a:pt x="31986" y="21717"/>
                  </a:lnTo>
                  <a:cubicBezTo>
                    <a:pt x="32251" y="22644"/>
                    <a:pt x="32106" y="23662"/>
                    <a:pt x="31595" y="24481"/>
                  </a:cubicBezTo>
                  <a:cubicBezTo>
                    <a:pt x="32184" y="23945"/>
                    <a:pt x="32515" y="23157"/>
                    <a:pt x="32579" y="22360"/>
                  </a:cubicBezTo>
                  <a:cubicBezTo>
                    <a:pt x="32644" y="21564"/>
                    <a:pt x="32461" y="20763"/>
                    <a:pt x="32148" y="20028"/>
                  </a:cubicBezTo>
                  <a:cubicBezTo>
                    <a:pt x="31228" y="17856"/>
                    <a:pt x="29195" y="16268"/>
                    <a:pt x="26945" y="15561"/>
                  </a:cubicBezTo>
                  <a:cubicBezTo>
                    <a:pt x="25835" y="15213"/>
                    <a:pt x="24679" y="15061"/>
                    <a:pt x="23516" y="15061"/>
                  </a:cubicBezTo>
                  <a:cubicBezTo>
                    <a:pt x="22877" y="15061"/>
                    <a:pt x="22236" y="15107"/>
                    <a:pt x="21600" y="15191"/>
                  </a:cubicBezTo>
                  <a:cubicBezTo>
                    <a:pt x="22468" y="14741"/>
                    <a:pt x="23305" y="14239"/>
                    <a:pt x="24107" y="13675"/>
                  </a:cubicBezTo>
                  <a:lnTo>
                    <a:pt x="24107" y="13675"/>
                  </a:lnTo>
                  <a:cubicBezTo>
                    <a:pt x="23617" y="13781"/>
                    <a:pt x="23258" y="13808"/>
                    <a:pt x="22768" y="13914"/>
                  </a:cubicBezTo>
                  <a:cubicBezTo>
                    <a:pt x="24016" y="13620"/>
                    <a:pt x="25248" y="13106"/>
                    <a:pt x="26329" y="12419"/>
                  </a:cubicBezTo>
                  <a:lnTo>
                    <a:pt x="26329" y="12419"/>
                  </a:lnTo>
                  <a:cubicBezTo>
                    <a:pt x="26266" y="12421"/>
                    <a:pt x="26203" y="12422"/>
                    <a:pt x="26140" y="12422"/>
                  </a:cubicBezTo>
                  <a:cubicBezTo>
                    <a:pt x="25661" y="12422"/>
                    <a:pt x="25193" y="12360"/>
                    <a:pt x="24717" y="12290"/>
                  </a:cubicBezTo>
                  <a:lnTo>
                    <a:pt x="24717" y="12290"/>
                  </a:lnTo>
                  <a:cubicBezTo>
                    <a:pt x="24960" y="12314"/>
                    <a:pt x="25205" y="12326"/>
                    <a:pt x="25450" y="12326"/>
                  </a:cubicBezTo>
                  <a:cubicBezTo>
                    <a:pt x="26005" y="12326"/>
                    <a:pt x="26560" y="12264"/>
                    <a:pt x="27102" y="12135"/>
                  </a:cubicBezTo>
                  <a:cubicBezTo>
                    <a:pt x="26755" y="12005"/>
                    <a:pt x="26400" y="11928"/>
                    <a:pt x="26053" y="11794"/>
                  </a:cubicBezTo>
                  <a:lnTo>
                    <a:pt x="26053" y="11794"/>
                  </a:lnTo>
                  <a:cubicBezTo>
                    <a:pt x="26294" y="11830"/>
                    <a:pt x="26537" y="11847"/>
                    <a:pt x="26780" y="11847"/>
                  </a:cubicBezTo>
                  <a:cubicBezTo>
                    <a:pt x="28492" y="11847"/>
                    <a:pt x="30207" y="10986"/>
                    <a:pt x="31170" y="9569"/>
                  </a:cubicBezTo>
                  <a:cubicBezTo>
                    <a:pt x="30570" y="9229"/>
                    <a:pt x="29878" y="9054"/>
                    <a:pt x="29187" y="9054"/>
                  </a:cubicBezTo>
                  <a:cubicBezTo>
                    <a:pt x="28632" y="9054"/>
                    <a:pt x="28078" y="9167"/>
                    <a:pt x="27574" y="9398"/>
                  </a:cubicBezTo>
                  <a:cubicBezTo>
                    <a:pt x="27946" y="9090"/>
                    <a:pt x="28364" y="8814"/>
                    <a:pt x="28825" y="8667"/>
                  </a:cubicBezTo>
                  <a:lnTo>
                    <a:pt x="28825" y="8667"/>
                  </a:lnTo>
                  <a:cubicBezTo>
                    <a:pt x="26157" y="9412"/>
                    <a:pt x="23660" y="10743"/>
                    <a:pt x="21539" y="12522"/>
                  </a:cubicBezTo>
                  <a:cubicBezTo>
                    <a:pt x="21925" y="11903"/>
                    <a:pt x="22257" y="11251"/>
                    <a:pt x="22522" y="10573"/>
                  </a:cubicBezTo>
                  <a:lnTo>
                    <a:pt x="22522" y="10573"/>
                  </a:lnTo>
                  <a:cubicBezTo>
                    <a:pt x="22364" y="10710"/>
                    <a:pt x="22205" y="10839"/>
                    <a:pt x="22046" y="10965"/>
                  </a:cubicBezTo>
                  <a:cubicBezTo>
                    <a:pt x="22454" y="10543"/>
                    <a:pt x="22772" y="10024"/>
                    <a:pt x="23055" y="9504"/>
                  </a:cubicBezTo>
                  <a:cubicBezTo>
                    <a:pt x="23466" y="8749"/>
                    <a:pt x="23822" y="7945"/>
                    <a:pt x="24415" y="7319"/>
                  </a:cubicBezTo>
                  <a:lnTo>
                    <a:pt x="24415" y="7319"/>
                  </a:lnTo>
                  <a:cubicBezTo>
                    <a:pt x="24078" y="7467"/>
                    <a:pt x="23752" y="7616"/>
                    <a:pt x="23435" y="7787"/>
                  </a:cubicBezTo>
                  <a:cubicBezTo>
                    <a:pt x="23819" y="7531"/>
                    <a:pt x="24180" y="7247"/>
                    <a:pt x="24521" y="6936"/>
                  </a:cubicBezTo>
                  <a:lnTo>
                    <a:pt x="24521" y="6936"/>
                  </a:lnTo>
                  <a:cubicBezTo>
                    <a:pt x="24284" y="7037"/>
                    <a:pt x="24054" y="7096"/>
                    <a:pt x="23816" y="7196"/>
                  </a:cubicBezTo>
                  <a:cubicBezTo>
                    <a:pt x="24868" y="6544"/>
                    <a:pt x="25663" y="5538"/>
                    <a:pt x="26248" y="4446"/>
                  </a:cubicBezTo>
                  <a:cubicBezTo>
                    <a:pt x="26832" y="3357"/>
                    <a:pt x="27292" y="2215"/>
                    <a:pt x="27679" y="1040"/>
                  </a:cubicBezTo>
                  <a:lnTo>
                    <a:pt x="27679" y="1040"/>
                  </a:lnTo>
                  <a:cubicBezTo>
                    <a:pt x="26341" y="1489"/>
                    <a:pt x="25146" y="2004"/>
                    <a:pt x="24013" y="2846"/>
                  </a:cubicBezTo>
                  <a:cubicBezTo>
                    <a:pt x="24201" y="2587"/>
                    <a:pt x="24418" y="2359"/>
                    <a:pt x="24604" y="2100"/>
                  </a:cubicBezTo>
                  <a:lnTo>
                    <a:pt x="24604" y="2100"/>
                  </a:lnTo>
                  <a:cubicBezTo>
                    <a:pt x="22556" y="3747"/>
                    <a:pt x="20930" y="5916"/>
                    <a:pt x="19923" y="8347"/>
                  </a:cubicBezTo>
                  <a:cubicBezTo>
                    <a:pt x="19310" y="9821"/>
                    <a:pt x="18929" y="11392"/>
                    <a:pt x="18787" y="12983"/>
                  </a:cubicBezTo>
                  <a:cubicBezTo>
                    <a:pt x="18725" y="12499"/>
                    <a:pt x="18675" y="12020"/>
                    <a:pt x="18634" y="11550"/>
                  </a:cubicBezTo>
                  <a:cubicBezTo>
                    <a:pt x="18499" y="10030"/>
                    <a:pt x="18694" y="8439"/>
                    <a:pt x="19481" y="7131"/>
                  </a:cubicBezTo>
                  <a:lnTo>
                    <a:pt x="19481" y="7131"/>
                  </a:lnTo>
                  <a:cubicBezTo>
                    <a:pt x="19187" y="7320"/>
                    <a:pt x="18955" y="7593"/>
                    <a:pt x="18791" y="7901"/>
                  </a:cubicBezTo>
                  <a:cubicBezTo>
                    <a:pt x="18726" y="7062"/>
                    <a:pt x="18731" y="6221"/>
                    <a:pt x="18803" y="5383"/>
                  </a:cubicBezTo>
                  <a:lnTo>
                    <a:pt x="18803" y="5383"/>
                  </a:lnTo>
                  <a:cubicBezTo>
                    <a:pt x="18702" y="5582"/>
                    <a:pt x="18609" y="5781"/>
                    <a:pt x="18505" y="5981"/>
                  </a:cubicBezTo>
                  <a:cubicBezTo>
                    <a:pt x="18652" y="4581"/>
                    <a:pt x="18899" y="3198"/>
                    <a:pt x="19208" y="1827"/>
                  </a:cubicBezTo>
                  <a:lnTo>
                    <a:pt x="19208" y="1827"/>
                  </a:lnTo>
                  <a:cubicBezTo>
                    <a:pt x="19108" y="1859"/>
                    <a:pt x="19019" y="1924"/>
                    <a:pt x="18952" y="2004"/>
                  </a:cubicBezTo>
                  <a:cubicBezTo>
                    <a:pt x="19393" y="1169"/>
                    <a:pt x="20058" y="457"/>
                    <a:pt x="20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8"/>
            <p:cNvSpPr/>
            <p:nvPr/>
          </p:nvSpPr>
          <p:spPr>
            <a:xfrm rot="382639">
              <a:off x="7652698" y="2838964"/>
              <a:ext cx="1248935" cy="1700429"/>
            </a:xfrm>
            <a:custGeom>
              <a:rect b="b" l="l" r="r" t="t"/>
              <a:pathLst>
                <a:path extrusionOk="0" h="40728" w="29914">
                  <a:moveTo>
                    <a:pt x="13019" y="9144"/>
                  </a:moveTo>
                  <a:lnTo>
                    <a:pt x="13019" y="9144"/>
                  </a:lnTo>
                  <a:cubicBezTo>
                    <a:pt x="13018" y="9148"/>
                    <a:pt x="13016" y="9152"/>
                    <a:pt x="13015" y="9156"/>
                  </a:cubicBezTo>
                  <a:cubicBezTo>
                    <a:pt x="13016" y="9152"/>
                    <a:pt x="13018" y="9148"/>
                    <a:pt x="13019" y="9144"/>
                  </a:cubicBezTo>
                  <a:close/>
                  <a:moveTo>
                    <a:pt x="9587" y="0"/>
                  </a:moveTo>
                  <a:lnTo>
                    <a:pt x="9587" y="0"/>
                  </a:lnTo>
                  <a:cubicBezTo>
                    <a:pt x="9054" y="317"/>
                    <a:pt x="8587" y="651"/>
                    <a:pt x="8177" y="1119"/>
                  </a:cubicBezTo>
                  <a:cubicBezTo>
                    <a:pt x="8235" y="991"/>
                    <a:pt x="8306" y="872"/>
                    <a:pt x="8364" y="742"/>
                  </a:cubicBezTo>
                  <a:lnTo>
                    <a:pt x="8364" y="742"/>
                  </a:lnTo>
                  <a:cubicBezTo>
                    <a:pt x="7633" y="1641"/>
                    <a:pt x="7135" y="2727"/>
                    <a:pt x="6926" y="3866"/>
                  </a:cubicBezTo>
                  <a:cubicBezTo>
                    <a:pt x="6803" y="4541"/>
                    <a:pt x="6782" y="5236"/>
                    <a:pt x="6862" y="5918"/>
                  </a:cubicBezTo>
                  <a:cubicBezTo>
                    <a:pt x="6803" y="5747"/>
                    <a:pt x="6748" y="5577"/>
                    <a:pt x="6695" y="5408"/>
                  </a:cubicBezTo>
                  <a:cubicBezTo>
                    <a:pt x="6495" y="4765"/>
                    <a:pt x="6431" y="4063"/>
                    <a:pt x="6650" y="3426"/>
                  </a:cubicBezTo>
                  <a:lnTo>
                    <a:pt x="6650" y="3426"/>
                  </a:lnTo>
                  <a:cubicBezTo>
                    <a:pt x="6541" y="3535"/>
                    <a:pt x="6465" y="3675"/>
                    <a:pt x="6424" y="3824"/>
                  </a:cubicBezTo>
                  <a:cubicBezTo>
                    <a:pt x="6319" y="3469"/>
                    <a:pt x="6242" y="3105"/>
                    <a:pt x="6196" y="2739"/>
                  </a:cubicBezTo>
                  <a:cubicBezTo>
                    <a:pt x="6169" y="2833"/>
                    <a:pt x="6149" y="2929"/>
                    <a:pt x="6122" y="3023"/>
                  </a:cubicBezTo>
                  <a:cubicBezTo>
                    <a:pt x="6055" y="2407"/>
                    <a:pt x="6033" y="1788"/>
                    <a:pt x="6040" y="1169"/>
                  </a:cubicBezTo>
                  <a:lnTo>
                    <a:pt x="6040" y="1169"/>
                  </a:lnTo>
                  <a:cubicBezTo>
                    <a:pt x="5999" y="1191"/>
                    <a:pt x="5967" y="1229"/>
                    <a:pt x="5946" y="1271"/>
                  </a:cubicBezTo>
                  <a:cubicBezTo>
                    <a:pt x="6058" y="869"/>
                    <a:pt x="6278" y="501"/>
                    <a:pt x="6594" y="228"/>
                  </a:cubicBezTo>
                  <a:lnTo>
                    <a:pt x="6594" y="228"/>
                  </a:lnTo>
                  <a:cubicBezTo>
                    <a:pt x="5588" y="655"/>
                    <a:pt x="5001" y="1755"/>
                    <a:pt x="4941" y="2810"/>
                  </a:cubicBezTo>
                  <a:cubicBezTo>
                    <a:pt x="4891" y="3705"/>
                    <a:pt x="5179" y="4595"/>
                    <a:pt x="5650" y="5358"/>
                  </a:cubicBezTo>
                  <a:cubicBezTo>
                    <a:pt x="5682" y="5411"/>
                    <a:pt x="5717" y="5463"/>
                    <a:pt x="5750" y="5513"/>
                  </a:cubicBezTo>
                  <a:cubicBezTo>
                    <a:pt x="5567" y="5342"/>
                    <a:pt x="5376" y="5178"/>
                    <a:pt x="5176" y="5025"/>
                  </a:cubicBezTo>
                  <a:cubicBezTo>
                    <a:pt x="4690" y="4652"/>
                    <a:pt x="4156" y="4330"/>
                    <a:pt x="3568" y="4156"/>
                  </a:cubicBezTo>
                  <a:cubicBezTo>
                    <a:pt x="3276" y="4069"/>
                    <a:pt x="2970" y="4021"/>
                    <a:pt x="2666" y="4021"/>
                  </a:cubicBezTo>
                  <a:cubicBezTo>
                    <a:pt x="2358" y="4021"/>
                    <a:pt x="2052" y="4070"/>
                    <a:pt x="1763" y="4178"/>
                  </a:cubicBezTo>
                  <a:cubicBezTo>
                    <a:pt x="903" y="4501"/>
                    <a:pt x="277" y="5369"/>
                    <a:pt x="244" y="6290"/>
                  </a:cubicBezTo>
                  <a:cubicBezTo>
                    <a:pt x="351" y="6004"/>
                    <a:pt x="538" y="5690"/>
                    <a:pt x="752" y="5474"/>
                  </a:cubicBezTo>
                  <a:lnTo>
                    <a:pt x="752" y="5474"/>
                  </a:lnTo>
                  <a:cubicBezTo>
                    <a:pt x="694" y="5615"/>
                    <a:pt x="656" y="5781"/>
                    <a:pt x="653" y="5935"/>
                  </a:cubicBezTo>
                  <a:cubicBezTo>
                    <a:pt x="865" y="5678"/>
                    <a:pt x="1126" y="5505"/>
                    <a:pt x="1427" y="5361"/>
                  </a:cubicBezTo>
                  <a:lnTo>
                    <a:pt x="1427" y="5361"/>
                  </a:lnTo>
                  <a:cubicBezTo>
                    <a:pt x="1175" y="5527"/>
                    <a:pt x="978" y="5748"/>
                    <a:pt x="818" y="6004"/>
                  </a:cubicBezTo>
                  <a:cubicBezTo>
                    <a:pt x="1192" y="5627"/>
                    <a:pt x="1684" y="5395"/>
                    <a:pt x="2206" y="5304"/>
                  </a:cubicBezTo>
                  <a:lnTo>
                    <a:pt x="2206" y="5304"/>
                  </a:lnTo>
                  <a:cubicBezTo>
                    <a:pt x="1994" y="5414"/>
                    <a:pt x="1816" y="5599"/>
                    <a:pt x="1678" y="5794"/>
                  </a:cubicBezTo>
                  <a:cubicBezTo>
                    <a:pt x="1934" y="5576"/>
                    <a:pt x="2273" y="5481"/>
                    <a:pt x="2609" y="5481"/>
                  </a:cubicBezTo>
                  <a:cubicBezTo>
                    <a:pt x="2614" y="5481"/>
                    <a:pt x="2619" y="5481"/>
                    <a:pt x="2625" y="5481"/>
                  </a:cubicBezTo>
                  <a:cubicBezTo>
                    <a:pt x="2506" y="5592"/>
                    <a:pt x="2418" y="5722"/>
                    <a:pt x="2350" y="5866"/>
                  </a:cubicBezTo>
                  <a:cubicBezTo>
                    <a:pt x="2729" y="5613"/>
                    <a:pt x="3188" y="5483"/>
                    <a:pt x="3646" y="5483"/>
                  </a:cubicBezTo>
                  <a:cubicBezTo>
                    <a:pt x="3899" y="5483"/>
                    <a:pt x="4152" y="5523"/>
                    <a:pt x="4392" y="5604"/>
                  </a:cubicBezTo>
                  <a:cubicBezTo>
                    <a:pt x="3940" y="5624"/>
                    <a:pt x="3489" y="5716"/>
                    <a:pt x="3072" y="5892"/>
                  </a:cubicBezTo>
                  <a:cubicBezTo>
                    <a:pt x="3159" y="5865"/>
                    <a:pt x="3248" y="5854"/>
                    <a:pt x="3337" y="5854"/>
                  </a:cubicBezTo>
                  <a:cubicBezTo>
                    <a:pt x="3634" y="5854"/>
                    <a:pt x="3937" y="5985"/>
                    <a:pt x="4213" y="6117"/>
                  </a:cubicBezTo>
                  <a:cubicBezTo>
                    <a:pt x="4528" y="6268"/>
                    <a:pt x="4860" y="6433"/>
                    <a:pt x="5203" y="6433"/>
                  </a:cubicBezTo>
                  <a:cubicBezTo>
                    <a:pt x="5251" y="6433"/>
                    <a:pt x="5299" y="6430"/>
                    <a:pt x="5347" y="6423"/>
                  </a:cubicBezTo>
                  <a:lnTo>
                    <a:pt x="5347" y="6423"/>
                  </a:lnTo>
                  <a:cubicBezTo>
                    <a:pt x="5241" y="6487"/>
                    <a:pt x="5129" y="6543"/>
                    <a:pt x="5004" y="6549"/>
                  </a:cubicBezTo>
                  <a:cubicBezTo>
                    <a:pt x="5217" y="6613"/>
                    <a:pt x="5424" y="6681"/>
                    <a:pt x="5634" y="6755"/>
                  </a:cubicBezTo>
                  <a:cubicBezTo>
                    <a:pt x="5303" y="6779"/>
                    <a:pt x="4975" y="6814"/>
                    <a:pt x="4649" y="6863"/>
                  </a:cubicBezTo>
                  <a:cubicBezTo>
                    <a:pt x="3644" y="7018"/>
                    <a:pt x="2649" y="7325"/>
                    <a:pt x="1804" y="7890"/>
                  </a:cubicBezTo>
                  <a:cubicBezTo>
                    <a:pt x="958" y="8452"/>
                    <a:pt x="268" y="9286"/>
                    <a:pt x="1" y="10266"/>
                  </a:cubicBezTo>
                  <a:cubicBezTo>
                    <a:pt x="414" y="9699"/>
                    <a:pt x="943" y="9247"/>
                    <a:pt x="1593" y="8978"/>
                  </a:cubicBezTo>
                  <a:lnTo>
                    <a:pt x="1593" y="8978"/>
                  </a:lnTo>
                  <a:cubicBezTo>
                    <a:pt x="1110" y="9179"/>
                    <a:pt x="740" y="9517"/>
                    <a:pt x="474" y="9969"/>
                  </a:cubicBezTo>
                  <a:cubicBezTo>
                    <a:pt x="656" y="9706"/>
                    <a:pt x="1008" y="9622"/>
                    <a:pt x="1322" y="9575"/>
                  </a:cubicBezTo>
                  <a:cubicBezTo>
                    <a:pt x="1637" y="9528"/>
                    <a:pt x="1971" y="9500"/>
                    <a:pt x="2232" y="9320"/>
                  </a:cubicBezTo>
                  <a:cubicBezTo>
                    <a:pt x="2543" y="9106"/>
                    <a:pt x="2688" y="8710"/>
                    <a:pt x="3002" y="8498"/>
                  </a:cubicBezTo>
                  <a:lnTo>
                    <a:pt x="3002" y="8498"/>
                  </a:lnTo>
                  <a:cubicBezTo>
                    <a:pt x="2742" y="8763"/>
                    <a:pt x="2528" y="9054"/>
                    <a:pt x="2343" y="9377"/>
                  </a:cubicBezTo>
                  <a:cubicBezTo>
                    <a:pt x="2582" y="9211"/>
                    <a:pt x="2893" y="9174"/>
                    <a:pt x="3180" y="9106"/>
                  </a:cubicBezTo>
                  <a:cubicBezTo>
                    <a:pt x="3838" y="8948"/>
                    <a:pt x="4454" y="8611"/>
                    <a:pt x="4939" y="8140"/>
                  </a:cubicBezTo>
                  <a:lnTo>
                    <a:pt x="4939" y="8140"/>
                  </a:lnTo>
                  <a:cubicBezTo>
                    <a:pt x="4816" y="8304"/>
                    <a:pt x="4693" y="8466"/>
                    <a:pt x="4569" y="8630"/>
                  </a:cubicBezTo>
                  <a:cubicBezTo>
                    <a:pt x="4930" y="8243"/>
                    <a:pt x="5361" y="7920"/>
                    <a:pt x="5834" y="7685"/>
                  </a:cubicBezTo>
                  <a:lnTo>
                    <a:pt x="5834" y="7685"/>
                  </a:lnTo>
                  <a:cubicBezTo>
                    <a:pt x="5741" y="7803"/>
                    <a:pt x="5643" y="7917"/>
                    <a:pt x="5547" y="8037"/>
                  </a:cubicBezTo>
                  <a:cubicBezTo>
                    <a:pt x="4863" y="8583"/>
                    <a:pt x="4273" y="9248"/>
                    <a:pt x="3818" y="9998"/>
                  </a:cubicBezTo>
                  <a:cubicBezTo>
                    <a:pt x="3465" y="10582"/>
                    <a:pt x="3186" y="11231"/>
                    <a:pt x="3157" y="11916"/>
                  </a:cubicBezTo>
                  <a:cubicBezTo>
                    <a:pt x="3124" y="12735"/>
                    <a:pt x="3465" y="13548"/>
                    <a:pt x="4006" y="14162"/>
                  </a:cubicBezTo>
                  <a:cubicBezTo>
                    <a:pt x="4549" y="14778"/>
                    <a:pt x="5280" y="15207"/>
                    <a:pt x="6058" y="15473"/>
                  </a:cubicBezTo>
                  <a:cubicBezTo>
                    <a:pt x="5631" y="15301"/>
                    <a:pt x="5255" y="15004"/>
                    <a:pt x="4930" y="14676"/>
                  </a:cubicBezTo>
                  <a:lnTo>
                    <a:pt x="4930" y="14676"/>
                  </a:lnTo>
                  <a:cubicBezTo>
                    <a:pt x="5160" y="14830"/>
                    <a:pt x="5441" y="14930"/>
                    <a:pt x="5717" y="14952"/>
                  </a:cubicBezTo>
                  <a:cubicBezTo>
                    <a:pt x="5141" y="14602"/>
                    <a:pt x="4668" y="14082"/>
                    <a:pt x="4357" y="13486"/>
                  </a:cubicBezTo>
                  <a:lnTo>
                    <a:pt x="4357" y="13486"/>
                  </a:lnTo>
                  <a:cubicBezTo>
                    <a:pt x="4627" y="13824"/>
                    <a:pt x="4982" y="14112"/>
                    <a:pt x="5371" y="14302"/>
                  </a:cubicBezTo>
                  <a:cubicBezTo>
                    <a:pt x="4918" y="13929"/>
                    <a:pt x="4604" y="13392"/>
                    <a:pt x="4496" y="12814"/>
                  </a:cubicBezTo>
                  <a:lnTo>
                    <a:pt x="4496" y="12814"/>
                  </a:lnTo>
                  <a:cubicBezTo>
                    <a:pt x="4645" y="13010"/>
                    <a:pt x="4825" y="13184"/>
                    <a:pt x="5024" y="13328"/>
                  </a:cubicBezTo>
                  <a:cubicBezTo>
                    <a:pt x="4915" y="13201"/>
                    <a:pt x="4797" y="12999"/>
                    <a:pt x="4749" y="12837"/>
                  </a:cubicBezTo>
                  <a:lnTo>
                    <a:pt x="4749" y="12837"/>
                  </a:lnTo>
                  <a:cubicBezTo>
                    <a:pt x="5076" y="13052"/>
                    <a:pt x="5423" y="13233"/>
                    <a:pt x="5788" y="13374"/>
                  </a:cubicBezTo>
                  <a:cubicBezTo>
                    <a:pt x="5303" y="12790"/>
                    <a:pt x="5088" y="11977"/>
                    <a:pt x="5235" y="11232"/>
                  </a:cubicBezTo>
                  <a:lnTo>
                    <a:pt x="5235" y="11232"/>
                  </a:lnTo>
                  <a:cubicBezTo>
                    <a:pt x="5279" y="11297"/>
                    <a:pt x="5315" y="11364"/>
                    <a:pt x="5350" y="11432"/>
                  </a:cubicBezTo>
                  <a:cubicBezTo>
                    <a:pt x="5282" y="11262"/>
                    <a:pt x="5286" y="11062"/>
                    <a:pt x="5309" y="10873"/>
                  </a:cubicBezTo>
                  <a:cubicBezTo>
                    <a:pt x="5339" y="10622"/>
                    <a:pt x="5417" y="10380"/>
                    <a:pt x="5433" y="10130"/>
                  </a:cubicBezTo>
                  <a:cubicBezTo>
                    <a:pt x="5453" y="9879"/>
                    <a:pt x="5400" y="9605"/>
                    <a:pt x="5214" y="9437"/>
                  </a:cubicBezTo>
                  <a:lnTo>
                    <a:pt x="5214" y="9437"/>
                  </a:lnTo>
                  <a:cubicBezTo>
                    <a:pt x="5415" y="9573"/>
                    <a:pt x="5581" y="9766"/>
                    <a:pt x="5669" y="9992"/>
                  </a:cubicBezTo>
                  <a:cubicBezTo>
                    <a:pt x="5629" y="9867"/>
                    <a:pt x="5714" y="9735"/>
                    <a:pt x="5790" y="9622"/>
                  </a:cubicBezTo>
                  <a:cubicBezTo>
                    <a:pt x="6036" y="9261"/>
                    <a:pt x="6281" y="8898"/>
                    <a:pt x="6525" y="8534"/>
                  </a:cubicBezTo>
                  <a:cubicBezTo>
                    <a:pt x="6538" y="8583"/>
                    <a:pt x="6530" y="8621"/>
                    <a:pt x="6541" y="8671"/>
                  </a:cubicBezTo>
                  <a:cubicBezTo>
                    <a:pt x="6721" y="8361"/>
                    <a:pt x="6888" y="8059"/>
                    <a:pt x="7049" y="7744"/>
                  </a:cubicBezTo>
                  <a:lnTo>
                    <a:pt x="7049" y="7744"/>
                  </a:lnTo>
                  <a:cubicBezTo>
                    <a:pt x="6741" y="8901"/>
                    <a:pt x="6478" y="11187"/>
                    <a:pt x="8177" y="13537"/>
                  </a:cubicBezTo>
                  <a:cubicBezTo>
                    <a:pt x="8177" y="13537"/>
                    <a:pt x="7951" y="13122"/>
                    <a:pt x="7836" y="12684"/>
                  </a:cubicBezTo>
                  <a:lnTo>
                    <a:pt x="7836" y="12684"/>
                  </a:lnTo>
                  <a:cubicBezTo>
                    <a:pt x="7836" y="12684"/>
                    <a:pt x="8030" y="13072"/>
                    <a:pt x="9571" y="14373"/>
                  </a:cubicBezTo>
                  <a:cubicBezTo>
                    <a:pt x="9571" y="14373"/>
                    <a:pt x="9129" y="12612"/>
                    <a:pt x="8524" y="11728"/>
                  </a:cubicBezTo>
                  <a:lnTo>
                    <a:pt x="8524" y="11728"/>
                  </a:lnTo>
                  <a:cubicBezTo>
                    <a:pt x="8626" y="11848"/>
                    <a:pt x="8778" y="11998"/>
                    <a:pt x="8964" y="12100"/>
                  </a:cubicBezTo>
                  <a:cubicBezTo>
                    <a:pt x="8964" y="12100"/>
                    <a:pt x="8310" y="11467"/>
                    <a:pt x="8031" y="10680"/>
                  </a:cubicBezTo>
                  <a:lnTo>
                    <a:pt x="8031" y="10680"/>
                  </a:lnTo>
                  <a:cubicBezTo>
                    <a:pt x="8032" y="10680"/>
                    <a:pt x="8194" y="11043"/>
                    <a:pt x="8558" y="11381"/>
                  </a:cubicBezTo>
                  <a:cubicBezTo>
                    <a:pt x="8558" y="11381"/>
                    <a:pt x="8329" y="10531"/>
                    <a:pt x="7895" y="9755"/>
                  </a:cubicBezTo>
                  <a:lnTo>
                    <a:pt x="7895" y="9755"/>
                  </a:lnTo>
                  <a:cubicBezTo>
                    <a:pt x="7895" y="9755"/>
                    <a:pt x="8132" y="10067"/>
                    <a:pt x="8253" y="10254"/>
                  </a:cubicBezTo>
                  <a:cubicBezTo>
                    <a:pt x="8253" y="10254"/>
                    <a:pt x="7984" y="8868"/>
                    <a:pt x="7663" y="8405"/>
                  </a:cubicBezTo>
                  <a:lnTo>
                    <a:pt x="7663" y="8405"/>
                  </a:lnTo>
                  <a:cubicBezTo>
                    <a:pt x="7663" y="8405"/>
                    <a:pt x="7815" y="8540"/>
                    <a:pt x="7925" y="8686"/>
                  </a:cubicBezTo>
                  <a:cubicBezTo>
                    <a:pt x="7925" y="8686"/>
                    <a:pt x="7769" y="8052"/>
                    <a:pt x="7540" y="7457"/>
                  </a:cubicBezTo>
                  <a:lnTo>
                    <a:pt x="7540" y="7457"/>
                  </a:lnTo>
                  <a:cubicBezTo>
                    <a:pt x="10431" y="10666"/>
                    <a:pt x="18384" y="20644"/>
                    <a:pt x="26260" y="40727"/>
                  </a:cubicBezTo>
                  <a:lnTo>
                    <a:pt x="29913" y="38335"/>
                  </a:lnTo>
                  <a:cubicBezTo>
                    <a:pt x="29913" y="38335"/>
                    <a:pt x="19514" y="18758"/>
                    <a:pt x="8198" y="7550"/>
                  </a:cubicBezTo>
                  <a:lnTo>
                    <a:pt x="8198" y="7550"/>
                  </a:lnTo>
                  <a:cubicBezTo>
                    <a:pt x="8295" y="7591"/>
                    <a:pt x="8396" y="7618"/>
                    <a:pt x="8497" y="7618"/>
                  </a:cubicBezTo>
                  <a:cubicBezTo>
                    <a:pt x="8546" y="7618"/>
                    <a:pt x="8594" y="7612"/>
                    <a:pt x="8643" y="7597"/>
                  </a:cubicBezTo>
                  <a:cubicBezTo>
                    <a:pt x="8919" y="7512"/>
                    <a:pt x="9075" y="7175"/>
                    <a:pt x="9360" y="7124"/>
                  </a:cubicBezTo>
                  <a:cubicBezTo>
                    <a:pt x="9386" y="7119"/>
                    <a:pt x="9411" y="7117"/>
                    <a:pt x="9437" y="7117"/>
                  </a:cubicBezTo>
                  <a:cubicBezTo>
                    <a:pt x="9549" y="7117"/>
                    <a:pt x="9662" y="7155"/>
                    <a:pt x="9768" y="7193"/>
                  </a:cubicBezTo>
                  <a:lnTo>
                    <a:pt x="11145" y="7688"/>
                  </a:lnTo>
                  <a:cubicBezTo>
                    <a:pt x="11010" y="7510"/>
                    <a:pt x="10877" y="7336"/>
                    <a:pt x="10745" y="7156"/>
                  </a:cubicBezTo>
                  <a:lnTo>
                    <a:pt x="10745" y="7156"/>
                  </a:lnTo>
                  <a:cubicBezTo>
                    <a:pt x="11056" y="7254"/>
                    <a:pt x="11319" y="7465"/>
                    <a:pt x="11474" y="7752"/>
                  </a:cubicBezTo>
                  <a:cubicBezTo>
                    <a:pt x="11344" y="7450"/>
                    <a:pt x="11156" y="7165"/>
                    <a:pt x="10922" y="6934"/>
                  </a:cubicBezTo>
                  <a:lnTo>
                    <a:pt x="10922" y="6934"/>
                  </a:lnTo>
                  <a:cubicBezTo>
                    <a:pt x="11231" y="7024"/>
                    <a:pt x="11445" y="7298"/>
                    <a:pt x="11618" y="7571"/>
                  </a:cubicBezTo>
                  <a:cubicBezTo>
                    <a:pt x="11791" y="7844"/>
                    <a:pt x="11949" y="8138"/>
                    <a:pt x="12214" y="8320"/>
                  </a:cubicBezTo>
                  <a:cubicBezTo>
                    <a:pt x="12386" y="8437"/>
                    <a:pt x="12595" y="8498"/>
                    <a:pt x="12768" y="8618"/>
                  </a:cubicBezTo>
                  <a:cubicBezTo>
                    <a:pt x="12936" y="8735"/>
                    <a:pt x="13080" y="8950"/>
                    <a:pt x="13019" y="9144"/>
                  </a:cubicBezTo>
                  <a:lnTo>
                    <a:pt x="13019" y="9144"/>
                  </a:lnTo>
                  <a:cubicBezTo>
                    <a:pt x="13170" y="8696"/>
                    <a:pt x="13169" y="8210"/>
                    <a:pt x="13041" y="7755"/>
                  </a:cubicBezTo>
                  <a:lnTo>
                    <a:pt x="13041" y="7755"/>
                  </a:lnTo>
                  <a:cubicBezTo>
                    <a:pt x="13362" y="8126"/>
                    <a:pt x="13467" y="8655"/>
                    <a:pt x="13324" y="9126"/>
                  </a:cubicBezTo>
                  <a:cubicBezTo>
                    <a:pt x="13455" y="8922"/>
                    <a:pt x="13519" y="8658"/>
                    <a:pt x="13500" y="8419"/>
                  </a:cubicBezTo>
                  <a:lnTo>
                    <a:pt x="13500" y="8419"/>
                  </a:lnTo>
                  <a:cubicBezTo>
                    <a:pt x="13702" y="8793"/>
                    <a:pt x="13732" y="9245"/>
                    <a:pt x="13588" y="9644"/>
                  </a:cubicBezTo>
                  <a:cubicBezTo>
                    <a:pt x="13793" y="9359"/>
                    <a:pt x="13861" y="8989"/>
                    <a:pt x="13816" y="8640"/>
                  </a:cubicBezTo>
                  <a:cubicBezTo>
                    <a:pt x="13770" y="8291"/>
                    <a:pt x="13617" y="7964"/>
                    <a:pt x="13414" y="7677"/>
                  </a:cubicBezTo>
                  <a:cubicBezTo>
                    <a:pt x="12816" y="6828"/>
                    <a:pt x="11793" y="6334"/>
                    <a:pt x="10760" y="6236"/>
                  </a:cubicBezTo>
                  <a:cubicBezTo>
                    <a:pt x="10619" y="6223"/>
                    <a:pt x="10478" y="6217"/>
                    <a:pt x="10337" y="6217"/>
                  </a:cubicBezTo>
                  <a:cubicBezTo>
                    <a:pt x="9687" y="6217"/>
                    <a:pt x="9041" y="6352"/>
                    <a:pt x="8424" y="6572"/>
                  </a:cubicBezTo>
                  <a:cubicBezTo>
                    <a:pt x="8755" y="6297"/>
                    <a:pt x="9070" y="6003"/>
                    <a:pt x="9361" y="5686"/>
                  </a:cubicBezTo>
                  <a:lnTo>
                    <a:pt x="9361" y="5686"/>
                  </a:lnTo>
                  <a:cubicBezTo>
                    <a:pt x="9161" y="5777"/>
                    <a:pt x="9008" y="5822"/>
                    <a:pt x="8808" y="5913"/>
                  </a:cubicBezTo>
                  <a:cubicBezTo>
                    <a:pt x="9319" y="5671"/>
                    <a:pt x="9800" y="5336"/>
                    <a:pt x="10202" y="4940"/>
                  </a:cubicBezTo>
                  <a:lnTo>
                    <a:pt x="10202" y="4940"/>
                  </a:lnTo>
                  <a:cubicBezTo>
                    <a:pt x="9968" y="4999"/>
                    <a:pt x="9736" y="5017"/>
                    <a:pt x="9496" y="5034"/>
                  </a:cubicBezTo>
                  <a:cubicBezTo>
                    <a:pt x="9847" y="4994"/>
                    <a:pt x="10191" y="4897"/>
                    <a:pt x="10510" y="4746"/>
                  </a:cubicBezTo>
                  <a:cubicBezTo>
                    <a:pt x="10347" y="4721"/>
                    <a:pt x="10188" y="4721"/>
                    <a:pt x="10026" y="4697"/>
                  </a:cubicBezTo>
                  <a:cubicBezTo>
                    <a:pt x="10886" y="4639"/>
                    <a:pt x="11700" y="4063"/>
                    <a:pt x="12022" y="3264"/>
                  </a:cubicBezTo>
                  <a:cubicBezTo>
                    <a:pt x="11854" y="3211"/>
                    <a:pt x="11677" y="3185"/>
                    <a:pt x="11501" y="3185"/>
                  </a:cubicBezTo>
                  <a:cubicBezTo>
                    <a:pt x="11128" y="3185"/>
                    <a:pt x="10756" y="3301"/>
                    <a:pt x="10458" y="3523"/>
                  </a:cubicBezTo>
                  <a:cubicBezTo>
                    <a:pt x="10587" y="3358"/>
                    <a:pt x="10740" y="3200"/>
                    <a:pt x="10922" y="3097"/>
                  </a:cubicBezTo>
                  <a:lnTo>
                    <a:pt x="10922" y="3097"/>
                  </a:lnTo>
                  <a:cubicBezTo>
                    <a:pt x="9732" y="3725"/>
                    <a:pt x="8697" y="4639"/>
                    <a:pt x="7921" y="5738"/>
                  </a:cubicBezTo>
                  <a:cubicBezTo>
                    <a:pt x="8072" y="5366"/>
                    <a:pt x="8183" y="4979"/>
                    <a:pt x="8250" y="4585"/>
                  </a:cubicBezTo>
                  <a:lnTo>
                    <a:pt x="8250" y="4585"/>
                  </a:lnTo>
                  <a:cubicBezTo>
                    <a:pt x="8194" y="4659"/>
                    <a:pt x="8138" y="4727"/>
                    <a:pt x="8080" y="4797"/>
                  </a:cubicBezTo>
                  <a:cubicBezTo>
                    <a:pt x="8216" y="4577"/>
                    <a:pt x="8306" y="4326"/>
                    <a:pt x="8380" y="4075"/>
                  </a:cubicBezTo>
                  <a:cubicBezTo>
                    <a:pt x="8488" y="3711"/>
                    <a:pt x="8565" y="3332"/>
                    <a:pt x="8762" y="3008"/>
                  </a:cubicBezTo>
                  <a:lnTo>
                    <a:pt x="8762" y="3008"/>
                  </a:lnTo>
                  <a:cubicBezTo>
                    <a:pt x="8630" y="3105"/>
                    <a:pt x="8503" y="3199"/>
                    <a:pt x="8382" y="3303"/>
                  </a:cubicBezTo>
                  <a:cubicBezTo>
                    <a:pt x="8524" y="3158"/>
                    <a:pt x="8655" y="3000"/>
                    <a:pt x="8775" y="2833"/>
                  </a:cubicBezTo>
                  <a:lnTo>
                    <a:pt x="8775" y="2833"/>
                  </a:lnTo>
                  <a:cubicBezTo>
                    <a:pt x="8682" y="2897"/>
                    <a:pt x="8587" y="2945"/>
                    <a:pt x="8496" y="3009"/>
                  </a:cubicBezTo>
                  <a:cubicBezTo>
                    <a:pt x="8888" y="2630"/>
                    <a:pt x="9137" y="2123"/>
                    <a:pt x="9289" y="1600"/>
                  </a:cubicBezTo>
                  <a:cubicBezTo>
                    <a:pt x="9437" y="1077"/>
                    <a:pt x="9531" y="543"/>
                    <a:pt x="9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82" name="Shape 10782"/>
        <p:cNvGrpSpPr/>
        <p:nvPr/>
      </p:nvGrpSpPr>
      <p:grpSpPr>
        <a:xfrm>
          <a:off x="0" y="0"/>
          <a:ext cx="0" cy="0"/>
          <a:chOff x="0" y="0"/>
          <a:chExt cx="0" cy="0"/>
        </a:xfrm>
      </p:grpSpPr>
      <p:sp>
        <p:nvSpPr>
          <p:cNvPr id="10783" name="Google Shape;10783;p83"/>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3"/>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3"/>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6" name="Google Shape;10786;p83"/>
          <p:cNvGrpSpPr/>
          <p:nvPr/>
        </p:nvGrpSpPr>
        <p:grpSpPr>
          <a:xfrm>
            <a:off x="2987728" y="1340982"/>
            <a:ext cx="371882" cy="373766"/>
            <a:chOff x="-41270450" y="1973375"/>
            <a:chExt cx="315850" cy="317450"/>
          </a:xfrm>
        </p:grpSpPr>
        <p:sp>
          <p:nvSpPr>
            <p:cNvPr id="10787" name="Google Shape;10787;p83"/>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3"/>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3"/>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3"/>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83"/>
          <p:cNvGrpSpPr/>
          <p:nvPr/>
        </p:nvGrpSpPr>
        <p:grpSpPr>
          <a:xfrm>
            <a:off x="3005407" y="1787939"/>
            <a:ext cx="395871" cy="372088"/>
            <a:chOff x="-41291625" y="2339025"/>
            <a:chExt cx="336225" cy="316025"/>
          </a:xfrm>
        </p:grpSpPr>
        <p:sp>
          <p:nvSpPr>
            <p:cNvPr id="10792" name="Google Shape;10792;p83"/>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3"/>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4" name="Google Shape;10794;p83"/>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3"/>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3"/>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3"/>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3"/>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3"/>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0" name="Google Shape;10800;p83"/>
          <p:cNvGrpSpPr/>
          <p:nvPr/>
        </p:nvGrpSpPr>
        <p:grpSpPr>
          <a:xfrm>
            <a:off x="1229534" y="1312990"/>
            <a:ext cx="396931" cy="373147"/>
            <a:chOff x="-42804750" y="1949600"/>
            <a:chExt cx="337125" cy="316925"/>
          </a:xfrm>
        </p:grpSpPr>
        <p:sp>
          <p:nvSpPr>
            <p:cNvPr id="10801" name="Google Shape;10801;p83"/>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3"/>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3"/>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83"/>
          <p:cNvGrpSpPr/>
          <p:nvPr/>
        </p:nvGrpSpPr>
        <p:grpSpPr>
          <a:xfrm>
            <a:off x="1292211" y="1765686"/>
            <a:ext cx="335706" cy="364258"/>
            <a:chOff x="-42778750" y="2320125"/>
            <a:chExt cx="285125" cy="309375"/>
          </a:xfrm>
        </p:grpSpPr>
        <p:sp>
          <p:nvSpPr>
            <p:cNvPr id="10805" name="Google Shape;10805;p83"/>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3"/>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83"/>
          <p:cNvGrpSpPr/>
          <p:nvPr/>
        </p:nvGrpSpPr>
        <p:grpSpPr>
          <a:xfrm>
            <a:off x="1269879" y="2212691"/>
            <a:ext cx="375591" cy="374678"/>
            <a:chOff x="-42796875" y="2680675"/>
            <a:chExt cx="319000" cy="318225"/>
          </a:xfrm>
        </p:grpSpPr>
        <p:sp>
          <p:nvSpPr>
            <p:cNvPr id="10808" name="Google Shape;10808;p83"/>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3"/>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3"/>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3"/>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3"/>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3" name="Google Shape;10813;p83"/>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3"/>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3"/>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3"/>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7" name="Google Shape;10817;p83"/>
          <p:cNvGrpSpPr/>
          <p:nvPr/>
        </p:nvGrpSpPr>
        <p:grpSpPr>
          <a:xfrm>
            <a:off x="2168150" y="3090966"/>
            <a:ext cx="390426" cy="369586"/>
            <a:chOff x="-39055650" y="2315975"/>
            <a:chExt cx="331600" cy="313900"/>
          </a:xfrm>
        </p:grpSpPr>
        <p:sp>
          <p:nvSpPr>
            <p:cNvPr id="10818" name="Google Shape;10818;p83"/>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3"/>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0" name="Google Shape;10820;p83"/>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3"/>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2" name="Google Shape;10822;p83"/>
          <p:cNvGrpSpPr/>
          <p:nvPr/>
        </p:nvGrpSpPr>
        <p:grpSpPr>
          <a:xfrm>
            <a:off x="1659816" y="1313166"/>
            <a:ext cx="380241" cy="371793"/>
            <a:chOff x="-42430625" y="1949750"/>
            <a:chExt cx="322950" cy="315775"/>
          </a:xfrm>
        </p:grpSpPr>
        <p:sp>
          <p:nvSpPr>
            <p:cNvPr id="10823" name="Google Shape;10823;p83"/>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3"/>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3"/>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3"/>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7" name="Google Shape;10827;p83"/>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3"/>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3"/>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3"/>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3"/>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3"/>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3" name="Google Shape;10833;p83"/>
          <p:cNvGrpSpPr/>
          <p:nvPr/>
        </p:nvGrpSpPr>
        <p:grpSpPr>
          <a:xfrm>
            <a:off x="2623344" y="3089112"/>
            <a:ext cx="372824" cy="372058"/>
            <a:chOff x="-38686275" y="2314400"/>
            <a:chExt cx="316650" cy="316000"/>
          </a:xfrm>
        </p:grpSpPr>
        <p:sp>
          <p:nvSpPr>
            <p:cNvPr id="10834" name="Google Shape;10834;p83"/>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3"/>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83"/>
          <p:cNvGrpSpPr/>
          <p:nvPr/>
        </p:nvGrpSpPr>
        <p:grpSpPr>
          <a:xfrm>
            <a:off x="2621946" y="3581152"/>
            <a:ext cx="375620" cy="373736"/>
            <a:chOff x="-38686275" y="2682250"/>
            <a:chExt cx="319025" cy="317425"/>
          </a:xfrm>
        </p:grpSpPr>
        <p:sp>
          <p:nvSpPr>
            <p:cNvPr id="10837" name="Google Shape;10837;p83"/>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3"/>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83"/>
          <p:cNvGrpSpPr/>
          <p:nvPr/>
        </p:nvGrpSpPr>
        <p:grpSpPr>
          <a:xfrm>
            <a:off x="3940328" y="3579695"/>
            <a:ext cx="391368" cy="376650"/>
            <a:chOff x="-37534750" y="2668075"/>
            <a:chExt cx="332400" cy="319900"/>
          </a:xfrm>
        </p:grpSpPr>
        <p:sp>
          <p:nvSpPr>
            <p:cNvPr id="10840" name="Google Shape;10840;p83"/>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3"/>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2" name="Google Shape;10842;p83"/>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3" name="Google Shape;10843;p83"/>
          <p:cNvGrpSpPr/>
          <p:nvPr/>
        </p:nvGrpSpPr>
        <p:grpSpPr>
          <a:xfrm>
            <a:off x="2131694" y="1760829"/>
            <a:ext cx="375591" cy="374060"/>
            <a:chOff x="-42062025" y="2316000"/>
            <a:chExt cx="319000" cy="317700"/>
          </a:xfrm>
        </p:grpSpPr>
        <p:sp>
          <p:nvSpPr>
            <p:cNvPr id="10844" name="Google Shape;10844;p83"/>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3"/>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6" name="Google Shape;10846;p83"/>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7" name="Google Shape;10847;p83"/>
          <p:cNvGrpSpPr/>
          <p:nvPr/>
        </p:nvGrpSpPr>
        <p:grpSpPr>
          <a:xfrm>
            <a:off x="876569" y="2671933"/>
            <a:ext cx="330143" cy="368173"/>
            <a:chOff x="-40150450" y="1977325"/>
            <a:chExt cx="280400" cy="312700"/>
          </a:xfrm>
        </p:grpSpPr>
        <p:sp>
          <p:nvSpPr>
            <p:cNvPr id="10848" name="Google Shape;10848;p83"/>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3"/>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3"/>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3"/>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83"/>
          <p:cNvGrpSpPr/>
          <p:nvPr/>
        </p:nvGrpSpPr>
        <p:grpSpPr>
          <a:xfrm>
            <a:off x="870534" y="3131151"/>
            <a:ext cx="342211" cy="372824"/>
            <a:chOff x="-40160700" y="2339625"/>
            <a:chExt cx="290650" cy="316650"/>
          </a:xfrm>
        </p:grpSpPr>
        <p:sp>
          <p:nvSpPr>
            <p:cNvPr id="10853" name="Google Shape;10853;p83"/>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3"/>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3"/>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3"/>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83"/>
          <p:cNvGrpSpPr/>
          <p:nvPr/>
        </p:nvGrpSpPr>
        <p:grpSpPr>
          <a:xfrm>
            <a:off x="852359" y="3581608"/>
            <a:ext cx="375591" cy="372824"/>
            <a:chOff x="-40171725" y="2705875"/>
            <a:chExt cx="319000" cy="316650"/>
          </a:xfrm>
        </p:grpSpPr>
        <p:sp>
          <p:nvSpPr>
            <p:cNvPr id="10858" name="Google Shape;10858;p83"/>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3"/>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83"/>
          <p:cNvGrpSpPr/>
          <p:nvPr/>
        </p:nvGrpSpPr>
        <p:grpSpPr>
          <a:xfrm>
            <a:off x="3109957" y="2656064"/>
            <a:ext cx="272686" cy="373766"/>
            <a:chOff x="-38275925" y="1946600"/>
            <a:chExt cx="231600" cy="317450"/>
          </a:xfrm>
        </p:grpSpPr>
        <p:sp>
          <p:nvSpPr>
            <p:cNvPr id="10861" name="Google Shape;10861;p83"/>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3"/>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3" name="Google Shape;10863;p83"/>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3"/>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5" name="Google Shape;10865;p83"/>
          <p:cNvGrpSpPr/>
          <p:nvPr/>
        </p:nvGrpSpPr>
        <p:grpSpPr>
          <a:xfrm>
            <a:off x="2173841" y="4053505"/>
            <a:ext cx="382096" cy="371911"/>
            <a:chOff x="-37190575" y="1951325"/>
            <a:chExt cx="324525" cy="315875"/>
          </a:xfrm>
        </p:grpSpPr>
        <p:sp>
          <p:nvSpPr>
            <p:cNvPr id="10866" name="Google Shape;10866;p83"/>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3"/>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3"/>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3"/>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3"/>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1" name="Google Shape;10871;p83"/>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2" name="Google Shape;10872;p83"/>
          <p:cNvGrpSpPr/>
          <p:nvPr/>
        </p:nvGrpSpPr>
        <p:grpSpPr>
          <a:xfrm>
            <a:off x="2574144" y="1839656"/>
            <a:ext cx="373736" cy="293055"/>
            <a:chOff x="-41694200" y="2382950"/>
            <a:chExt cx="317425" cy="248900"/>
          </a:xfrm>
        </p:grpSpPr>
        <p:sp>
          <p:nvSpPr>
            <p:cNvPr id="10873" name="Google Shape;10873;p83"/>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3"/>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83"/>
          <p:cNvGrpSpPr/>
          <p:nvPr/>
        </p:nvGrpSpPr>
        <p:grpSpPr>
          <a:xfrm>
            <a:off x="2570967" y="2192964"/>
            <a:ext cx="375591" cy="373766"/>
            <a:chOff x="-41695775" y="2683025"/>
            <a:chExt cx="319000" cy="317450"/>
          </a:xfrm>
        </p:grpSpPr>
        <p:sp>
          <p:nvSpPr>
            <p:cNvPr id="10876" name="Google Shape;10876;p83"/>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3"/>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3"/>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83"/>
          <p:cNvGrpSpPr/>
          <p:nvPr/>
        </p:nvGrpSpPr>
        <p:grpSpPr>
          <a:xfrm>
            <a:off x="1313266" y="2685734"/>
            <a:ext cx="342211" cy="375620"/>
            <a:chOff x="-39792875" y="1971800"/>
            <a:chExt cx="290650" cy="319025"/>
          </a:xfrm>
        </p:grpSpPr>
        <p:sp>
          <p:nvSpPr>
            <p:cNvPr id="10880" name="Google Shape;10880;p83"/>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3"/>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2" name="Google Shape;10882;p83"/>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3" name="Google Shape;10883;p83"/>
          <p:cNvGrpSpPr/>
          <p:nvPr/>
        </p:nvGrpSpPr>
        <p:grpSpPr>
          <a:xfrm>
            <a:off x="3490328" y="2657918"/>
            <a:ext cx="383950" cy="372618"/>
            <a:chOff x="-37956150" y="1948175"/>
            <a:chExt cx="326100" cy="316475"/>
          </a:xfrm>
        </p:grpSpPr>
        <p:sp>
          <p:nvSpPr>
            <p:cNvPr id="10884" name="Google Shape;10884;p83"/>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3"/>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3"/>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83"/>
          <p:cNvGrpSpPr/>
          <p:nvPr/>
        </p:nvGrpSpPr>
        <p:grpSpPr>
          <a:xfrm>
            <a:off x="1323705" y="3133960"/>
            <a:ext cx="324609" cy="374825"/>
            <a:chOff x="-39783425" y="2337925"/>
            <a:chExt cx="275700" cy="318350"/>
          </a:xfrm>
        </p:grpSpPr>
        <p:sp>
          <p:nvSpPr>
            <p:cNvPr id="10888" name="Google Shape;10888;p83"/>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3"/>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83"/>
          <p:cNvGrpSpPr/>
          <p:nvPr/>
        </p:nvGrpSpPr>
        <p:grpSpPr>
          <a:xfrm>
            <a:off x="3497847" y="3165172"/>
            <a:ext cx="375620" cy="243015"/>
            <a:chOff x="-37953000" y="2379000"/>
            <a:chExt cx="319025" cy="206400"/>
          </a:xfrm>
        </p:grpSpPr>
        <p:sp>
          <p:nvSpPr>
            <p:cNvPr id="10891" name="Google Shape;10891;p83"/>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3"/>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3"/>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3"/>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3"/>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6" name="Google Shape;10896;p83"/>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3"/>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3"/>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0899" name="Google Shape;10899;p83"/>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0900" name="Google Shape;10900;p83"/>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1" name="Google Shape;10901;p83"/>
          <p:cNvGrpSpPr/>
          <p:nvPr/>
        </p:nvGrpSpPr>
        <p:grpSpPr>
          <a:xfrm>
            <a:off x="4855594" y="1782519"/>
            <a:ext cx="354107" cy="355063"/>
            <a:chOff x="-28467625" y="2331750"/>
            <a:chExt cx="296150" cy="296950"/>
          </a:xfrm>
        </p:grpSpPr>
        <p:sp>
          <p:nvSpPr>
            <p:cNvPr id="10902" name="Google Shape;10902;p83"/>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3"/>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3"/>
          <p:cNvGrpSpPr/>
          <p:nvPr/>
        </p:nvGrpSpPr>
        <p:grpSpPr>
          <a:xfrm>
            <a:off x="4869719" y="2225601"/>
            <a:ext cx="325858" cy="351327"/>
            <a:chOff x="-28461325" y="2701925"/>
            <a:chExt cx="272525" cy="293825"/>
          </a:xfrm>
        </p:grpSpPr>
        <p:sp>
          <p:nvSpPr>
            <p:cNvPr id="10905" name="Google Shape;10905;p83"/>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3"/>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3"/>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83"/>
          <p:cNvGrpSpPr/>
          <p:nvPr/>
        </p:nvGrpSpPr>
        <p:grpSpPr>
          <a:xfrm>
            <a:off x="7093910" y="1399238"/>
            <a:ext cx="354107" cy="226974"/>
            <a:chOff x="-26585200" y="2025375"/>
            <a:chExt cx="296150" cy="189825"/>
          </a:xfrm>
        </p:grpSpPr>
        <p:sp>
          <p:nvSpPr>
            <p:cNvPr id="10909" name="Google Shape;10909;p83"/>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3"/>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3"/>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3"/>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3"/>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83"/>
          <p:cNvGrpSpPr/>
          <p:nvPr/>
        </p:nvGrpSpPr>
        <p:grpSpPr>
          <a:xfrm>
            <a:off x="7094373" y="1783461"/>
            <a:ext cx="353180" cy="353180"/>
            <a:chOff x="-26584425" y="2340425"/>
            <a:chExt cx="295375" cy="295375"/>
          </a:xfrm>
        </p:grpSpPr>
        <p:sp>
          <p:nvSpPr>
            <p:cNvPr id="10915" name="Google Shape;10915;p83"/>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3"/>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3"/>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3"/>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3"/>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83"/>
          <p:cNvGrpSpPr/>
          <p:nvPr/>
        </p:nvGrpSpPr>
        <p:grpSpPr>
          <a:xfrm>
            <a:off x="7089202" y="2224555"/>
            <a:ext cx="363523" cy="353419"/>
            <a:chOff x="-26585200" y="2710400"/>
            <a:chExt cx="304025" cy="295575"/>
          </a:xfrm>
        </p:grpSpPr>
        <p:sp>
          <p:nvSpPr>
            <p:cNvPr id="10921" name="Google Shape;10921;p83"/>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3"/>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3"/>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3"/>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3"/>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3"/>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3"/>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3"/>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3"/>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3"/>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3"/>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3"/>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83"/>
          <p:cNvGrpSpPr/>
          <p:nvPr/>
        </p:nvGrpSpPr>
        <p:grpSpPr>
          <a:xfrm>
            <a:off x="5744337" y="2666033"/>
            <a:ext cx="354136" cy="353210"/>
            <a:chOff x="-24709875" y="1970225"/>
            <a:chExt cx="296175" cy="295400"/>
          </a:xfrm>
        </p:grpSpPr>
        <p:sp>
          <p:nvSpPr>
            <p:cNvPr id="10934" name="Google Shape;10934;p83"/>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3"/>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83"/>
          <p:cNvGrpSpPr/>
          <p:nvPr/>
        </p:nvGrpSpPr>
        <p:grpSpPr>
          <a:xfrm>
            <a:off x="5776352" y="3112911"/>
            <a:ext cx="290107" cy="354107"/>
            <a:chOff x="-24683100" y="2340425"/>
            <a:chExt cx="242625" cy="296150"/>
          </a:xfrm>
        </p:grpSpPr>
        <p:sp>
          <p:nvSpPr>
            <p:cNvPr id="10937" name="Google Shape;10937;p83"/>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3"/>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3"/>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3"/>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1" name="Google Shape;10941;p83"/>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2" name="Google Shape;10942;p83"/>
          <p:cNvGrpSpPr/>
          <p:nvPr/>
        </p:nvGrpSpPr>
        <p:grpSpPr>
          <a:xfrm>
            <a:off x="7982594" y="2666033"/>
            <a:ext cx="360713" cy="353210"/>
            <a:chOff x="-22881800" y="1971800"/>
            <a:chExt cx="301675" cy="295400"/>
          </a:xfrm>
        </p:grpSpPr>
        <p:sp>
          <p:nvSpPr>
            <p:cNvPr id="10943" name="Google Shape;10943;p83"/>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3"/>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3"/>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3"/>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3"/>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3"/>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9" name="Google Shape;10949;p83"/>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3"/>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1" name="Google Shape;10951;p83"/>
          <p:cNvGrpSpPr/>
          <p:nvPr/>
        </p:nvGrpSpPr>
        <p:grpSpPr>
          <a:xfrm>
            <a:off x="5358939" y="2224196"/>
            <a:ext cx="227930" cy="354136"/>
            <a:chOff x="-28043900" y="2701925"/>
            <a:chExt cx="190625" cy="296175"/>
          </a:xfrm>
        </p:grpSpPr>
        <p:sp>
          <p:nvSpPr>
            <p:cNvPr id="10952" name="Google Shape;10952;p83"/>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3"/>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3"/>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3"/>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3"/>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83"/>
          <p:cNvGrpSpPr/>
          <p:nvPr/>
        </p:nvGrpSpPr>
        <p:grpSpPr>
          <a:xfrm>
            <a:off x="7531805" y="1336135"/>
            <a:ext cx="354136" cy="353180"/>
            <a:chOff x="-26215025" y="1971025"/>
            <a:chExt cx="296175" cy="295375"/>
          </a:xfrm>
        </p:grpSpPr>
        <p:sp>
          <p:nvSpPr>
            <p:cNvPr id="10958" name="Google Shape;10958;p83"/>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3"/>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3"/>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3"/>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3"/>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3"/>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3"/>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3"/>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83"/>
          <p:cNvGrpSpPr/>
          <p:nvPr/>
        </p:nvGrpSpPr>
        <p:grpSpPr>
          <a:xfrm>
            <a:off x="7531327" y="1783924"/>
            <a:ext cx="355093" cy="352253"/>
            <a:chOff x="-26215825" y="2341200"/>
            <a:chExt cx="296975" cy="294600"/>
          </a:xfrm>
        </p:grpSpPr>
        <p:sp>
          <p:nvSpPr>
            <p:cNvPr id="10967" name="Google Shape;10967;p83"/>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3"/>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83"/>
          <p:cNvGrpSpPr/>
          <p:nvPr/>
        </p:nvGrpSpPr>
        <p:grpSpPr>
          <a:xfrm>
            <a:off x="7563357" y="2224674"/>
            <a:ext cx="291033" cy="353180"/>
            <a:chOff x="-26179575" y="2710600"/>
            <a:chExt cx="243400" cy="295375"/>
          </a:xfrm>
        </p:grpSpPr>
        <p:sp>
          <p:nvSpPr>
            <p:cNvPr id="10970" name="Google Shape;10970;p83"/>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3"/>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3"/>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83"/>
          <p:cNvGrpSpPr/>
          <p:nvPr/>
        </p:nvGrpSpPr>
        <p:grpSpPr>
          <a:xfrm>
            <a:off x="6202417" y="2666048"/>
            <a:ext cx="337187" cy="353180"/>
            <a:chOff x="-24328675" y="1971025"/>
            <a:chExt cx="282000" cy="295375"/>
          </a:xfrm>
        </p:grpSpPr>
        <p:sp>
          <p:nvSpPr>
            <p:cNvPr id="10974" name="Google Shape;10974;p83"/>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3"/>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83"/>
          <p:cNvGrpSpPr/>
          <p:nvPr/>
        </p:nvGrpSpPr>
        <p:grpSpPr>
          <a:xfrm>
            <a:off x="6204778" y="3113374"/>
            <a:ext cx="332464" cy="353180"/>
            <a:chOff x="-24330250" y="2340425"/>
            <a:chExt cx="278050" cy="295375"/>
          </a:xfrm>
        </p:grpSpPr>
        <p:sp>
          <p:nvSpPr>
            <p:cNvPr id="10977" name="Google Shape;10977;p83"/>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3"/>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3"/>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3"/>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3"/>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3"/>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3"/>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83"/>
          <p:cNvGrpSpPr/>
          <p:nvPr/>
        </p:nvGrpSpPr>
        <p:grpSpPr>
          <a:xfrm>
            <a:off x="6194420" y="3554587"/>
            <a:ext cx="353180" cy="353180"/>
            <a:chOff x="-24338900" y="2710600"/>
            <a:chExt cx="295375" cy="295375"/>
          </a:xfrm>
        </p:grpSpPr>
        <p:sp>
          <p:nvSpPr>
            <p:cNvPr id="10985" name="Google Shape;10985;p83"/>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3"/>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83"/>
          <p:cNvGrpSpPr/>
          <p:nvPr/>
        </p:nvGrpSpPr>
        <p:grpSpPr>
          <a:xfrm>
            <a:off x="7985419" y="3113972"/>
            <a:ext cx="355063" cy="351984"/>
            <a:chOff x="-22859750" y="2335900"/>
            <a:chExt cx="296950" cy="294375"/>
          </a:xfrm>
        </p:grpSpPr>
        <p:sp>
          <p:nvSpPr>
            <p:cNvPr id="10988" name="Google Shape;10988;p83"/>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3"/>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3"/>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83"/>
          <p:cNvGrpSpPr/>
          <p:nvPr/>
        </p:nvGrpSpPr>
        <p:grpSpPr>
          <a:xfrm>
            <a:off x="5764767" y="1336120"/>
            <a:ext cx="311749" cy="353210"/>
            <a:chOff x="-27710725" y="1959200"/>
            <a:chExt cx="260725" cy="295400"/>
          </a:xfrm>
        </p:grpSpPr>
        <p:sp>
          <p:nvSpPr>
            <p:cNvPr id="10992" name="Google Shape;10992;p83"/>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3"/>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4" name="Google Shape;10994;p83"/>
          <p:cNvGrpSpPr/>
          <p:nvPr/>
        </p:nvGrpSpPr>
        <p:grpSpPr>
          <a:xfrm>
            <a:off x="5742631" y="1844666"/>
            <a:ext cx="356020" cy="230770"/>
            <a:chOff x="-27728850" y="2382950"/>
            <a:chExt cx="297750" cy="193000"/>
          </a:xfrm>
        </p:grpSpPr>
        <p:sp>
          <p:nvSpPr>
            <p:cNvPr id="10995" name="Google Shape;10995;p83"/>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3"/>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3"/>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8" name="Google Shape;10998;p83"/>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3"/>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0" name="Google Shape;11000;p83"/>
          <p:cNvGrpSpPr/>
          <p:nvPr/>
        </p:nvGrpSpPr>
        <p:grpSpPr>
          <a:xfrm>
            <a:off x="7973975" y="1792877"/>
            <a:ext cx="354136" cy="334348"/>
            <a:chOff x="-25844850" y="2357750"/>
            <a:chExt cx="296175" cy="279625"/>
          </a:xfrm>
        </p:grpSpPr>
        <p:sp>
          <p:nvSpPr>
            <p:cNvPr id="11001" name="Google Shape;11001;p83"/>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3"/>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3"/>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3"/>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3"/>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3"/>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7" name="Google Shape;11007;p83"/>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8" name="Google Shape;11008;p83"/>
          <p:cNvGrpSpPr/>
          <p:nvPr/>
        </p:nvGrpSpPr>
        <p:grpSpPr>
          <a:xfrm>
            <a:off x="6702883" y="2666033"/>
            <a:ext cx="228887" cy="353210"/>
            <a:chOff x="-23917525" y="1970225"/>
            <a:chExt cx="191425" cy="295400"/>
          </a:xfrm>
        </p:grpSpPr>
        <p:sp>
          <p:nvSpPr>
            <p:cNvPr id="11009" name="Google Shape;11009;p83"/>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3"/>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3"/>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83"/>
          <p:cNvGrpSpPr/>
          <p:nvPr/>
        </p:nvGrpSpPr>
        <p:grpSpPr>
          <a:xfrm>
            <a:off x="6658164" y="3112911"/>
            <a:ext cx="318325" cy="354107"/>
            <a:chOff x="-23952175" y="2340425"/>
            <a:chExt cx="266225" cy="296150"/>
          </a:xfrm>
        </p:grpSpPr>
        <p:sp>
          <p:nvSpPr>
            <p:cNvPr id="11013" name="Google Shape;11013;p83"/>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3"/>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5" name="Google Shape;11015;p83"/>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6" name="Google Shape;11016;p83"/>
          <p:cNvGrpSpPr/>
          <p:nvPr/>
        </p:nvGrpSpPr>
        <p:grpSpPr>
          <a:xfrm>
            <a:off x="8043336" y="3553167"/>
            <a:ext cx="239230" cy="356020"/>
            <a:chOff x="-22811700" y="2700350"/>
            <a:chExt cx="200075" cy="297750"/>
          </a:xfrm>
        </p:grpSpPr>
        <p:sp>
          <p:nvSpPr>
            <p:cNvPr id="11017" name="Google Shape;11017;p83"/>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3"/>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3"/>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83"/>
          <p:cNvGrpSpPr/>
          <p:nvPr/>
        </p:nvGrpSpPr>
        <p:grpSpPr>
          <a:xfrm>
            <a:off x="6191787" y="1335656"/>
            <a:ext cx="355063" cy="354136"/>
            <a:chOff x="-27358650" y="1961575"/>
            <a:chExt cx="296950" cy="296175"/>
          </a:xfrm>
        </p:grpSpPr>
        <p:sp>
          <p:nvSpPr>
            <p:cNvPr id="11021" name="Google Shape;11021;p83"/>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3"/>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3" name="Google Shape;11023;p83"/>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3"/>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5" name="Google Shape;11025;p83"/>
          <p:cNvGrpSpPr/>
          <p:nvPr/>
        </p:nvGrpSpPr>
        <p:grpSpPr>
          <a:xfrm>
            <a:off x="7090357" y="2666048"/>
            <a:ext cx="354136" cy="353180"/>
            <a:chOff x="-23599325" y="1971025"/>
            <a:chExt cx="296175" cy="295375"/>
          </a:xfrm>
        </p:grpSpPr>
        <p:sp>
          <p:nvSpPr>
            <p:cNvPr id="11026" name="Google Shape;11026;p83"/>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3"/>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8" name="Google Shape;11028;p83"/>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3"/>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3"/>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1" name="Google Shape;11031;p83"/>
          <p:cNvGrpSpPr/>
          <p:nvPr/>
        </p:nvGrpSpPr>
        <p:grpSpPr>
          <a:xfrm>
            <a:off x="6634801" y="1335776"/>
            <a:ext cx="360713" cy="353897"/>
            <a:chOff x="-26993200" y="1961775"/>
            <a:chExt cx="301675" cy="295975"/>
          </a:xfrm>
        </p:grpSpPr>
        <p:sp>
          <p:nvSpPr>
            <p:cNvPr id="11032" name="Google Shape;11032;p83"/>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3"/>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3"/>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83"/>
          <p:cNvGrpSpPr/>
          <p:nvPr/>
        </p:nvGrpSpPr>
        <p:grpSpPr>
          <a:xfrm>
            <a:off x="6659761" y="1783461"/>
            <a:ext cx="310792" cy="353180"/>
            <a:chOff x="-26970350" y="2332550"/>
            <a:chExt cx="259925" cy="295375"/>
          </a:xfrm>
        </p:grpSpPr>
        <p:sp>
          <p:nvSpPr>
            <p:cNvPr id="11036" name="Google Shape;11036;p83"/>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3"/>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83"/>
          <p:cNvGrpSpPr/>
          <p:nvPr/>
        </p:nvGrpSpPr>
        <p:grpSpPr>
          <a:xfrm>
            <a:off x="6639046" y="2256226"/>
            <a:ext cx="352223" cy="290077"/>
            <a:chOff x="-26986100" y="2735800"/>
            <a:chExt cx="294575" cy="242600"/>
          </a:xfrm>
        </p:grpSpPr>
        <p:sp>
          <p:nvSpPr>
            <p:cNvPr id="11039" name="Google Shape;11039;p83"/>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3"/>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83"/>
          <p:cNvGrpSpPr/>
          <p:nvPr/>
        </p:nvGrpSpPr>
        <p:grpSpPr>
          <a:xfrm>
            <a:off x="7538093" y="2665569"/>
            <a:ext cx="355063" cy="354136"/>
            <a:chOff x="-23229925" y="1970225"/>
            <a:chExt cx="296950" cy="296175"/>
          </a:xfrm>
        </p:grpSpPr>
        <p:sp>
          <p:nvSpPr>
            <p:cNvPr id="11042" name="Google Shape;11042;p83"/>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3"/>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3"/>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3"/>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83"/>
          <p:cNvGrpSpPr/>
          <p:nvPr/>
        </p:nvGrpSpPr>
        <p:grpSpPr>
          <a:xfrm>
            <a:off x="7580466" y="3112432"/>
            <a:ext cx="270318" cy="355063"/>
            <a:chOff x="-23177950" y="2340425"/>
            <a:chExt cx="226075" cy="296950"/>
          </a:xfrm>
        </p:grpSpPr>
        <p:sp>
          <p:nvSpPr>
            <p:cNvPr id="11047" name="Google Shape;11047;p83"/>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3"/>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83"/>
          <p:cNvGrpSpPr/>
          <p:nvPr/>
        </p:nvGrpSpPr>
        <p:grpSpPr>
          <a:xfrm>
            <a:off x="7538556" y="3554109"/>
            <a:ext cx="354136" cy="354136"/>
            <a:chOff x="-23229150" y="2710600"/>
            <a:chExt cx="296175" cy="296175"/>
          </a:xfrm>
        </p:grpSpPr>
        <p:sp>
          <p:nvSpPr>
            <p:cNvPr id="11050" name="Google Shape;11050;p83"/>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3"/>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2" name="Google Shape;11052;p83"/>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3"/>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4" name="Google Shape;11054;p83"/>
          <p:cNvGrpSpPr/>
          <p:nvPr/>
        </p:nvGrpSpPr>
        <p:grpSpPr>
          <a:xfrm>
            <a:off x="4855631" y="3123732"/>
            <a:ext cx="356946" cy="332464"/>
            <a:chOff x="-25477800" y="2357750"/>
            <a:chExt cx="298525" cy="278050"/>
          </a:xfrm>
        </p:grpSpPr>
        <p:sp>
          <p:nvSpPr>
            <p:cNvPr id="11055" name="Google Shape;11055;p83"/>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3"/>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7" name="Google Shape;11057;p83"/>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3"/>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9" name="Google Shape;11059;p83"/>
          <p:cNvGrpSpPr/>
          <p:nvPr/>
        </p:nvGrpSpPr>
        <p:grpSpPr>
          <a:xfrm>
            <a:off x="5298265" y="3112911"/>
            <a:ext cx="353180" cy="354107"/>
            <a:chOff x="-25104475" y="2340425"/>
            <a:chExt cx="295375" cy="296150"/>
          </a:xfrm>
        </p:grpSpPr>
        <p:sp>
          <p:nvSpPr>
            <p:cNvPr id="11060" name="Google Shape;11060;p83"/>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3"/>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3"/>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3"/>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3"/>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3"/>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3"/>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3"/>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3"/>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9" name="Google Shape;11069;p83"/>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3" name="Shape 11073"/>
        <p:cNvGrpSpPr/>
        <p:nvPr/>
      </p:nvGrpSpPr>
      <p:grpSpPr>
        <a:xfrm>
          <a:off x="0" y="0"/>
          <a:ext cx="0" cy="0"/>
          <a:chOff x="0" y="0"/>
          <a:chExt cx="0" cy="0"/>
        </a:xfrm>
      </p:grpSpPr>
      <p:sp>
        <p:nvSpPr>
          <p:cNvPr id="11074" name="Google Shape;11074;p8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1075" name="Google Shape;11075;p8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1076" name="Google Shape;11076;p84"/>
          <p:cNvGrpSpPr/>
          <p:nvPr/>
        </p:nvGrpSpPr>
        <p:grpSpPr>
          <a:xfrm>
            <a:off x="854368" y="1313920"/>
            <a:ext cx="366269" cy="366240"/>
            <a:chOff x="-65131525" y="1914325"/>
            <a:chExt cx="316650" cy="316625"/>
          </a:xfrm>
        </p:grpSpPr>
        <p:sp>
          <p:nvSpPr>
            <p:cNvPr id="11077" name="Google Shape;11077;p84"/>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4"/>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84"/>
          <p:cNvGrpSpPr/>
          <p:nvPr/>
        </p:nvGrpSpPr>
        <p:grpSpPr>
          <a:xfrm>
            <a:off x="854368" y="1794207"/>
            <a:ext cx="366269" cy="366269"/>
            <a:chOff x="-65131525" y="2281350"/>
            <a:chExt cx="316650" cy="316650"/>
          </a:xfrm>
        </p:grpSpPr>
        <p:sp>
          <p:nvSpPr>
            <p:cNvPr id="11080" name="Google Shape;11080;p84"/>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4"/>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84"/>
          <p:cNvGrpSpPr/>
          <p:nvPr/>
        </p:nvGrpSpPr>
        <p:grpSpPr>
          <a:xfrm>
            <a:off x="857564" y="2259206"/>
            <a:ext cx="359878" cy="367165"/>
            <a:chOff x="-65129950" y="2646800"/>
            <a:chExt cx="311125" cy="317425"/>
          </a:xfrm>
        </p:grpSpPr>
        <p:sp>
          <p:nvSpPr>
            <p:cNvPr id="11083" name="Google Shape;11083;p84"/>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4"/>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84"/>
          <p:cNvGrpSpPr/>
          <p:nvPr/>
        </p:nvGrpSpPr>
        <p:grpSpPr>
          <a:xfrm>
            <a:off x="3060897" y="1312532"/>
            <a:ext cx="368987" cy="369016"/>
            <a:chOff x="-63252250" y="1930850"/>
            <a:chExt cx="319000" cy="319025"/>
          </a:xfrm>
        </p:grpSpPr>
        <p:sp>
          <p:nvSpPr>
            <p:cNvPr id="11086" name="Google Shape;11086;p84"/>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4"/>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8" name="Google Shape;11088;p84"/>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9" name="Google Shape;11089;p84"/>
          <p:cNvGrpSpPr/>
          <p:nvPr/>
        </p:nvGrpSpPr>
        <p:grpSpPr>
          <a:xfrm>
            <a:off x="3061808" y="2258743"/>
            <a:ext cx="367165" cy="368091"/>
            <a:chOff x="-63250675" y="2664125"/>
            <a:chExt cx="317425" cy="318225"/>
          </a:xfrm>
        </p:grpSpPr>
        <p:sp>
          <p:nvSpPr>
            <p:cNvPr id="11090" name="Google Shape;11090;p84"/>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4"/>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84"/>
          <p:cNvGrpSpPr/>
          <p:nvPr/>
        </p:nvGrpSpPr>
        <p:grpSpPr>
          <a:xfrm>
            <a:off x="1738471" y="2735150"/>
            <a:ext cx="363522" cy="361266"/>
            <a:chOff x="-61354075" y="1940500"/>
            <a:chExt cx="314275" cy="312325"/>
          </a:xfrm>
        </p:grpSpPr>
        <p:sp>
          <p:nvSpPr>
            <p:cNvPr id="11093" name="Google Shape;11093;p84"/>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4"/>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4"/>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4"/>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84"/>
          <p:cNvGrpSpPr/>
          <p:nvPr/>
        </p:nvGrpSpPr>
        <p:grpSpPr>
          <a:xfrm>
            <a:off x="1737098" y="3183702"/>
            <a:ext cx="366269" cy="336195"/>
            <a:chOff x="-61354875" y="2322300"/>
            <a:chExt cx="316650" cy="290650"/>
          </a:xfrm>
        </p:grpSpPr>
        <p:sp>
          <p:nvSpPr>
            <p:cNvPr id="11098" name="Google Shape;11098;p84"/>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4"/>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4"/>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84"/>
          <p:cNvGrpSpPr/>
          <p:nvPr/>
        </p:nvGrpSpPr>
        <p:grpSpPr>
          <a:xfrm>
            <a:off x="1737098" y="3611266"/>
            <a:ext cx="366269" cy="366269"/>
            <a:chOff x="-61354875" y="2671225"/>
            <a:chExt cx="316650" cy="316650"/>
          </a:xfrm>
        </p:grpSpPr>
        <p:sp>
          <p:nvSpPr>
            <p:cNvPr id="11102" name="Google Shape;11102;p84"/>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4"/>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4"/>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4"/>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4"/>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84"/>
          <p:cNvGrpSpPr/>
          <p:nvPr/>
        </p:nvGrpSpPr>
        <p:grpSpPr>
          <a:xfrm>
            <a:off x="3952502" y="2731001"/>
            <a:ext cx="368987" cy="369566"/>
            <a:chOff x="-59502375" y="1904375"/>
            <a:chExt cx="319000" cy="319500"/>
          </a:xfrm>
        </p:grpSpPr>
        <p:sp>
          <p:nvSpPr>
            <p:cNvPr id="11108" name="Google Shape;11108;p84"/>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4"/>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4"/>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84"/>
          <p:cNvGrpSpPr/>
          <p:nvPr/>
        </p:nvGrpSpPr>
        <p:grpSpPr>
          <a:xfrm>
            <a:off x="1298621" y="1315207"/>
            <a:ext cx="368987" cy="363666"/>
            <a:chOff x="-64774725" y="1916550"/>
            <a:chExt cx="319000" cy="314400"/>
          </a:xfrm>
        </p:grpSpPr>
        <p:sp>
          <p:nvSpPr>
            <p:cNvPr id="11112" name="Google Shape;11112;p84"/>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4"/>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84"/>
          <p:cNvGrpSpPr/>
          <p:nvPr/>
        </p:nvGrpSpPr>
        <p:grpSpPr>
          <a:xfrm>
            <a:off x="1299979" y="1792386"/>
            <a:ext cx="366269" cy="369913"/>
            <a:chOff x="-64764500" y="2280550"/>
            <a:chExt cx="316650" cy="319800"/>
          </a:xfrm>
        </p:grpSpPr>
        <p:sp>
          <p:nvSpPr>
            <p:cNvPr id="11115" name="Google Shape;11115;p84"/>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4"/>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7" name="Google Shape;11117;p84"/>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8" name="Google Shape;11118;p84"/>
          <p:cNvGrpSpPr/>
          <p:nvPr/>
        </p:nvGrpSpPr>
        <p:grpSpPr>
          <a:xfrm>
            <a:off x="3512023" y="1352163"/>
            <a:ext cx="365344" cy="289753"/>
            <a:chOff x="-62882850" y="1999375"/>
            <a:chExt cx="315850" cy="250500"/>
          </a:xfrm>
        </p:grpSpPr>
        <p:sp>
          <p:nvSpPr>
            <p:cNvPr id="11119" name="Google Shape;11119;p84"/>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4"/>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84"/>
          <p:cNvGrpSpPr/>
          <p:nvPr/>
        </p:nvGrpSpPr>
        <p:grpSpPr>
          <a:xfrm>
            <a:off x="3503362" y="1793745"/>
            <a:ext cx="382665" cy="367194"/>
            <a:chOff x="-62890750" y="2296300"/>
            <a:chExt cx="330825" cy="317450"/>
          </a:xfrm>
        </p:grpSpPr>
        <p:sp>
          <p:nvSpPr>
            <p:cNvPr id="11122" name="Google Shape;11122;p84"/>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4"/>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4"/>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84"/>
          <p:cNvGrpSpPr/>
          <p:nvPr/>
        </p:nvGrpSpPr>
        <p:grpSpPr>
          <a:xfrm>
            <a:off x="3512023" y="2259206"/>
            <a:ext cx="365344" cy="367165"/>
            <a:chOff x="-62882850" y="2664925"/>
            <a:chExt cx="315850" cy="317425"/>
          </a:xfrm>
        </p:grpSpPr>
        <p:sp>
          <p:nvSpPr>
            <p:cNvPr id="11126" name="Google Shape;11126;p84"/>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4"/>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8" name="Google Shape;11128;p84"/>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9" name="Google Shape;11129;p84"/>
          <p:cNvGrpSpPr/>
          <p:nvPr/>
        </p:nvGrpSpPr>
        <p:grpSpPr>
          <a:xfrm>
            <a:off x="2183172" y="3171846"/>
            <a:ext cx="366269" cy="359907"/>
            <a:chOff x="-60988625" y="2310475"/>
            <a:chExt cx="316650" cy="311150"/>
          </a:xfrm>
        </p:grpSpPr>
        <p:sp>
          <p:nvSpPr>
            <p:cNvPr id="11130" name="Google Shape;11130;p84"/>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4"/>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4"/>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4"/>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4"/>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4"/>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84"/>
          <p:cNvGrpSpPr/>
          <p:nvPr/>
        </p:nvGrpSpPr>
        <p:grpSpPr>
          <a:xfrm>
            <a:off x="2183634" y="3610009"/>
            <a:ext cx="365344" cy="368785"/>
            <a:chOff x="-60987050" y="2671400"/>
            <a:chExt cx="315850" cy="318825"/>
          </a:xfrm>
        </p:grpSpPr>
        <p:sp>
          <p:nvSpPr>
            <p:cNvPr id="11137" name="Google Shape;11137;p84"/>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4"/>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84"/>
          <p:cNvGrpSpPr/>
          <p:nvPr/>
        </p:nvGrpSpPr>
        <p:grpSpPr>
          <a:xfrm>
            <a:off x="3952500" y="3172771"/>
            <a:ext cx="368987" cy="358056"/>
            <a:chOff x="-59481900" y="2290800"/>
            <a:chExt cx="319000" cy="309550"/>
          </a:xfrm>
        </p:grpSpPr>
        <p:sp>
          <p:nvSpPr>
            <p:cNvPr id="11140" name="Google Shape;11140;p84"/>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4"/>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4"/>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4"/>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4"/>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4"/>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84"/>
          <p:cNvGrpSpPr/>
          <p:nvPr/>
        </p:nvGrpSpPr>
        <p:grpSpPr>
          <a:xfrm>
            <a:off x="1741805" y="1313544"/>
            <a:ext cx="368987" cy="366992"/>
            <a:chOff x="-64401400" y="1914475"/>
            <a:chExt cx="319000" cy="317275"/>
          </a:xfrm>
        </p:grpSpPr>
        <p:sp>
          <p:nvSpPr>
            <p:cNvPr id="11147" name="Google Shape;11147;p84"/>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4"/>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4"/>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84"/>
          <p:cNvGrpSpPr/>
          <p:nvPr/>
        </p:nvGrpSpPr>
        <p:grpSpPr>
          <a:xfrm>
            <a:off x="1806493" y="1794583"/>
            <a:ext cx="239610" cy="365517"/>
            <a:chOff x="-64343900" y="2282125"/>
            <a:chExt cx="207150" cy="316000"/>
          </a:xfrm>
        </p:grpSpPr>
        <p:sp>
          <p:nvSpPr>
            <p:cNvPr id="11151" name="Google Shape;11151;p84"/>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4"/>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3" name="Google Shape;11153;p84"/>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4" name="Google Shape;11154;p84"/>
          <p:cNvGrpSpPr/>
          <p:nvPr/>
        </p:nvGrpSpPr>
        <p:grpSpPr>
          <a:xfrm>
            <a:off x="3986941" y="1313804"/>
            <a:ext cx="318873" cy="366471"/>
            <a:chOff x="-62496925" y="1931475"/>
            <a:chExt cx="275675" cy="316825"/>
          </a:xfrm>
        </p:grpSpPr>
        <p:sp>
          <p:nvSpPr>
            <p:cNvPr id="11155" name="Google Shape;11155;p84"/>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4"/>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84"/>
          <p:cNvGrpSpPr/>
          <p:nvPr/>
        </p:nvGrpSpPr>
        <p:grpSpPr>
          <a:xfrm>
            <a:off x="3963691" y="1793629"/>
            <a:ext cx="365373" cy="367426"/>
            <a:chOff x="-62516625" y="2297875"/>
            <a:chExt cx="315875" cy="317650"/>
          </a:xfrm>
        </p:grpSpPr>
        <p:sp>
          <p:nvSpPr>
            <p:cNvPr id="11158" name="Google Shape;11158;p84"/>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4"/>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84"/>
          <p:cNvGrpSpPr/>
          <p:nvPr/>
        </p:nvGrpSpPr>
        <p:grpSpPr>
          <a:xfrm>
            <a:off x="3962332" y="2275588"/>
            <a:ext cx="368091" cy="334402"/>
            <a:chOff x="-62518200" y="2692475"/>
            <a:chExt cx="318225" cy="289100"/>
          </a:xfrm>
        </p:grpSpPr>
        <p:sp>
          <p:nvSpPr>
            <p:cNvPr id="11161" name="Google Shape;11161;p84"/>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4"/>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84"/>
          <p:cNvGrpSpPr/>
          <p:nvPr/>
        </p:nvGrpSpPr>
        <p:grpSpPr>
          <a:xfrm>
            <a:off x="2648986" y="2733112"/>
            <a:ext cx="309793" cy="365344"/>
            <a:chOff x="-60597975" y="1939525"/>
            <a:chExt cx="267825" cy="315850"/>
          </a:xfrm>
        </p:grpSpPr>
        <p:sp>
          <p:nvSpPr>
            <p:cNvPr id="11164" name="Google Shape;11164;p84"/>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4"/>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84"/>
          <p:cNvGrpSpPr/>
          <p:nvPr/>
        </p:nvGrpSpPr>
        <p:grpSpPr>
          <a:xfrm>
            <a:off x="2619389" y="3167537"/>
            <a:ext cx="368987" cy="368525"/>
            <a:chOff x="-60620800" y="2304600"/>
            <a:chExt cx="319000" cy="318600"/>
          </a:xfrm>
        </p:grpSpPr>
        <p:sp>
          <p:nvSpPr>
            <p:cNvPr id="11167" name="Google Shape;11167;p84"/>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4"/>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4"/>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0" name="Google Shape;11170;p84"/>
          <p:cNvGrpSpPr/>
          <p:nvPr/>
        </p:nvGrpSpPr>
        <p:grpSpPr>
          <a:xfrm>
            <a:off x="2620748" y="3663188"/>
            <a:ext cx="366269" cy="262426"/>
            <a:chOff x="-60621600" y="2716100"/>
            <a:chExt cx="316650" cy="226875"/>
          </a:xfrm>
        </p:grpSpPr>
        <p:sp>
          <p:nvSpPr>
            <p:cNvPr id="11171" name="Google Shape;11171;p84"/>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4"/>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84"/>
          <p:cNvGrpSpPr/>
          <p:nvPr/>
        </p:nvGrpSpPr>
        <p:grpSpPr>
          <a:xfrm>
            <a:off x="3957965" y="3611281"/>
            <a:ext cx="358056" cy="366240"/>
            <a:chOff x="-59475600" y="2658625"/>
            <a:chExt cx="309550" cy="316625"/>
          </a:xfrm>
        </p:grpSpPr>
        <p:sp>
          <p:nvSpPr>
            <p:cNvPr id="11174" name="Google Shape;11174;p84"/>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4"/>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4"/>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4"/>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4"/>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4"/>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4"/>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1" name="Google Shape;11181;p84"/>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4"/>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3" name="Google Shape;11183;p84"/>
          <p:cNvGrpSpPr/>
          <p:nvPr/>
        </p:nvGrpSpPr>
        <p:grpSpPr>
          <a:xfrm>
            <a:off x="2233086" y="2259206"/>
            <a:ext cx="263294" cy="367165"/>
            <a:chOff x="-63987100" y="2646800"/>
            <a:chExt cx="227625" cy="317425"/>
          </a:xfrm>
        </p:grpSpPr>
        <p:sp>
          <p:nvSpPr>
            <p:cNvPr id="11184" name="Google Shape;11184;p84"/>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4"/>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84"/>
          <p:cNvGrpSpPr/>
          <p:nvPr/>
        </p:nvGrpSpPr>
        <p:grpSpPr>
          <a:xfrm>
            <a:off x="852428" y="2730827"/>
            <a:ext cx="358056" cy="369913"/>
            <a:chOff x="-62148000" y="1930075"/>
            <a:chExt cx="309550" cy="319800"/>
          </a:xfrm>
        </p:grpSpPr>
        <p:sp>
          <p:nvSpPr>
            <p:cNvPr id="11187" name="Google Shape;11187;p84"/>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4"/>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84"/>
          <p:cNvGrpSpPr/>
          <p:nvPr/>
        </p:nvGrpSpPr>
        <p:grpSpPr>
          <a:xfrm>
            <a:off x="849695" y="3169113"/>
            <a:ext cx="363522" cy="365373"/>
            <a:chOff x="-62150375" y="2297875"/>
            <a:chExt cx="314275" cy="315875"/>
          </a:xfrm>
        </p:grpSpPr>
        <p:sp>
          <p:nvSpPr>
            <p:cNvPr id="11190" name="Google Shape;11190;p84"/>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4"/>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4"/>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4"/>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4"/>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84"/>
          <p:cNvGrpSpPr/>
          <p:nvPr/>
        </p:nvGrpSpPr>
        <p:grpSpPr>
          <a:xfrm>
            <a:off x="848322" y="3610356"/>
            <a:ext cx="366269" cy="368091"/>
            <a:chOff x="-62150375" y="2664925"/>
            <a:chExt cx="316650" cy="318225"/>
          </a:xfrm>
        </p:grpSpPr>
        <p:sp>
          <p:nvSpPr>
            <p:cNvPr id="11196" name="Google Shape;11196;p84"/>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4"/>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4"/>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4"/>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84"/>
          <p:cNvGrpSpPr/>
          <p:nvPr/>
        </p:nvGrpSpPr>
        <p:grpSpPr>
          <a:xfrm>
            <a:off x="3065911" y="2731333"/>
            <a:ext cx="367165" cy="368901"/>
            <a:chOff x="-60254550" y="1938025"/>
            <a:chExt cx="317425" cy="318925"/>
          </a:xfrm>
        </p:grpSpPr>
        <p:sp>
          <p:nvSpPr>
            <p:cNvPr id="11201" name="Google Shape;11201;p84"/>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4"/>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4"/>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4"/>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84"/>
          <p:cNvGrpSpPr/>
          <p:nvPr/>
        </p:nvGrpSpPr>
        <p:grpSpPr>
          <a:xfrm>
            <a:off x="3094149" y="3609907"/>
            <a:ext cx="310690" cy="368987"/>
            <a:chOff x="-60232500" y="2671225"/>
            <a:chExt cx="268600" cy="319000"/>
          </a:xfrm>
        </p:grpSpPr>
        <p:sp>
          <p:nvSpPr>
            <p:cNvPr id="11206" name="Google Shape;11206;p84"/>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4"/>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84"/>
          <p:cNvGrpSpPr/>
          <p:nvPr/>
        </p:nvGrpSpPr>
        <p:grpSpPr>
          <a:xfrm>
            <a:off x="2179643" y="4058541"/>
            <a:ext cx="365373" cy="368987"/>
            <a:chOff x="-59100700" y="1911950"/>
            <a:chExt cx="315875" cy="319000"/>
          </a:xfrm>
        </p:grpSpPr>
        <p:sp>
          <p:nvSpPr>
            <p:cNvPr id="11209" name="Google Shape;11209;p84"/>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4"/>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4"/>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4"/>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4"/>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4"/>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4"/>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4"/>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4"/>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4"/>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84"/>
          <p:cNvGrpSpPr/>
          <p:nvPr/>
        </p:nvGrpSpPr>
        <p:grpSpPr>
          <a:xfrm>
            <a:off x="2621810" y="1314021"/>
            <a:ext cx="379918" cy="366038"/>
            <a:chOff x="-63665750" y="1914325"/>
            <a:chExt cx="328450" cy="316450"/>
          </a:xfrm>
        </p:grpSpPr>
        <p:sp>
          <p:nvSpPr>
            <p:cNvPr id="11220" name="Google Shape;11220;p84"/>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4"/>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84"/>
          <p:cNvGrpSpPr/>
          <p:nvPr/>
        </p:nvGrpSpPr>
        <p:grpSpPr>
          <a:xfrm>
            <a:off x="2626814" y="1793065"/>
            <a:ext cx="369913" cy="368554"/>
            <a:chOff x="-63666550" y="2278975"/>
            <a:chExt cx="319800" cy="318625"/>
          </a:xfrm>
        </p:grpSpPr>
        <p:sp>
          <p:nvSpPr>
            <p:cNvPr id="11223" name="Google Shape;11223;p84"/>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4"/>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84"/>
          <p:cNvGrpSpPr/>
          <p:nvPr/>
        </p:nvGrpSpPr>
        <p:grpSpPr>
          <a:xfrm>
            <a:off x="2624081" y="2259090"/>
            <a:ext cx="375378" cy="367397"/>
            <a:chOff x="-63669700" y="2646600"/>
            <a:chExt cx="324525" cy="317625"/>
          </a:xfrm>
        </p:grpSpPr>
        <p:sp>
          <p:nvSpPr>
            <p:cNvPr id="11226" name="Google Shape;11226;p84"/>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4"/>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84"/>
          <p:cNvGrpSpPr/>
          <p:nvPr/>
        </p:nvGrpSpPr>
        <p:grpSpPr>
          <a:xfrm>
            <a:off x="1286361" y="2732418"/>
            <a:ext cx="366269" cy="366732"/>
            <a:chOff x="-61784125" y="1931250"/>
            <a:chExt cx="316650" cy="317050"/>
          </a:xfrm>
        </p:grpSpPr>
        <p:sp>
          <p:nvSpPr>
            <p:cNvPr id="11229" name="Google Shape;11229;p84"/>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4"/>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4"/>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4"/>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84"/>
          <p:cNvGrpSpPr/>
          <p:nvPr/>
        </p:nvGrpSpPr>
        <p:grpSpPr>
          <a:xfrm>
            <a:off x="1286360" y="3168665"/>
            <a:ext cx="366269" cy="366269"/>
            <a:chOff x="-61783350" y="2297100"/>
            <a:chExt cx="316650" cy="316650"/>
          </a:xfrm>
        </p:grpSpPr>
        <p:sp>
          <p:nvSpPr>
            <p:cNvPr id="11234" name="Google Shape;11234;p84"/>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4"/>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84"/>
          <p:cNvGrpSpPr/>
          <p:nvPr/>
        </p:nvGrpSpPr>
        <p:grpSpPr>
          <a:xfrm>
            <a:off x="1286360" y="3609748"/>
            <a:ext cx="366269" cy="369305"/>
            <a:chOff x="-61782550" y="2664925"/>
            <a:chExt cx="316650" cy="319275"/>
          </a:xfrm>
        </p:grpSpPr>
        <p:sp>
          <p:nvSpPr>
            <p:cNvPr id="11237" name="Google Shape;11237;p84"/>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4"/>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4"/>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84"/>
          <p:cNvGrpSpPr/>
          <p:nvPr/>
        </p:nvGrpSpPr>
        <p:grpSpPr>
          <a:xfrm>
            <a:off x="3508137" y="2741136"/>
            <a:ext cx="367165" cy="349294"/>
            <a:chOff x="-59889100" y="1945025"/>
            <a:chExt cx="317425" cy="301975"/>
          </a:xfrm>
        </p:grpSpPr>
        <p:sp>
          <p:nvSpPr>
            <p:cNvPr id="11241" name="Google Shape;11241;p84"/>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4"/>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4"/>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4"/>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84"/>
          <p:cNvGrpSpPr/>
          <p:nvPr/>
        </p:nvGrpSpPr>
        <p:grpSpPr>
          <a:xfrm>
            <a:off x="3040249" y="3168589"/>
            <a:ext cx="366648" cy="366420"/>
            <a:chOff x="6479471" y="2079003"/>
            <a:chExt cx="348923" cy="348706"/>
          </a:xfrm>
        </p:grpSpPr>
        <p:sp>
          <p:nvSpPr>
            <p:cNvPr id="11246" name="Google Shape;11246;p84"/>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7" name="Google Shape;11247;p84"/>
            <p:cNvGrpSpPr/>
            <p:nvPr/>
          </p:nvGrpSpPr>
          <p:grpSpPr>
            <a:xfrm>
              <a:off x="6520582" y="2079003"/>
              <a:ext cx="307811" cy="348706"/>
              <a:chOff x="-60218325" y="2304850"/>
              <a:chExt cx="279625" cy="316775"/>
            </a:xfrm>
          </p:grpSpPr>
          <p:sp>
            <p:nvSpPr>
              <p:cNvPr id="11248" name="Google Shape;11248;p84"/>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4"/>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4"/>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4"/>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4"/>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4"/>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4"/>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255" name="Google Shape;11255;p84"/>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6" name="Google Shape;11256;p84"/>
          <p:cNvGrpSpPr/>
          <p:nvPr/>
        </p:nvGrpSpPr>
        <p:grpSpPr>
          <a:xfrm>
            <a:off x="3507226" y="3611671"/>
            <a:ext cx="368987" cy="365459"/>
            <a:chOff x="-59889100" y="2671925"/>
            <a:chExt cx="319000" cy="315950"/>
          </a:xfrm>
        </p:grpSpPr>
        <p:sp>
          <p:nvSpPr>
            <p:cNvPr id="11257" name="Google Shape;11257;p84"/>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4"/>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4"/>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4"/>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84"/>
          <p:cNvGrpSpPr/>
          <p:nvPr/>
        </p:nvGrpSpPr>
        <p:grpSpPr>
          <a:xfrm>
            <a:off x="2620204" y="4054176"/>
            <a:ext cx="367165" cy="366269"/>
            <a:chOff x="-59092025" y="2296300"/>
            <a:chExt cx="317425" cy="316650"/>
          </a:xfrm>
        </p:grpSpPr>
        <p:sp>
          <p:nvSpPr>
            <p:cNvPr id="11262" name="Google Shape;11262;p84"/>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4"/>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84"/>
          <p:cNvGrpSpPr/>
          <p:nvPr/>
        </p:nvGrpSpPr>
        <p:grpSpPr>
          <a:xfrm>
            <a:off x="4865611" y="1305095"/>
            <a:ext cx="353174" cy="347599"/>
            <a:chOff x="683125" y="1955275"/>
            <a:chExt cx="299325" cy="294600"/>
          </a:xfrm>
        </p:grpSpPr>
        <p:sp>
          <p:nvSpPr>
            <p:cNvPr id="11265" name="Google Shape;11265;p84"/>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4"/>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4"/>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4"/>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84"/>
          <p:cNvGrpSpPr/>
          <p:nvPr/>
        </p:nvGrpSpPr>
        <p:grpSpPr>
          <a:xfrm>
            <a:off x="4866541" y="1755653"/>
            <a:ext cx="351315" cy="349486"/>
            <a:chOff x="685475" y="2318350"/>
            <a:chExt cx="297750" cy="296200"/>
          </a:xfrm>
        </p:grpSpPr>
        <p:sp>
          <p:nvSpPr>
            <p:cNvPr id="11270" name="Google Shape;11270;p84"/>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4"/>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4"/>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84"/>
          <p:cNvGrpSpPr/>
          <p:nvPr/>
        </p:nvGrpSpPr>
        <p:grpSpPr>
          <a:xfrm>
            <a:off x="7094699" y="1304859"/>
            <a:ext cx="309517" cy="348071"/>
            <a:chOff x="2523000" y="1954875"/>
            <a:chExt cx="262325" cy="295000"/>
          </a:xfrm>
        </p:grpSpPr>
        <p:sp>
          <p:nvSpPr>
            <p:cNvPr id="11274" name="Google Shape;11274;p84"/>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4"/>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84"/>
          <p:cNvGrpSpPr/>
          <p:nvPr/>
        </p:nvGrpSpPr>
        <p:grpSpPr>
          <a:xfrm>
            <a:off x="7073800" y="1756125"/>
            <a:ext cx="351315" cy="348542"/>
            <a:chOff x="2508825" y="2318350"/>
            <a:chExt cx="297750" cy="295400"/>
          </a:xfrm>
        </p:grpSpPr>
        <p:sp>
          <p:nvSpPr>
            <p:cNvPr id="11277" name="Google Shape;11277;p84"/>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4"/>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9" name="Google Shape;11279;p84"/>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84"/>
          <p:cNvGrpSpPr/>
          <p:nvPr/>
        </p:nvGrpSpPr>
        <p:grpSpPr>
          <a:xfrm>
            <a:off x="5747373" y="2670178"/>
            <a:ext cx="347599" cy="348513"/>
            <a:chOff x="4321150" y="1946600"/>
            <a:chExt cx="294600" cy="295375"/>
          </a:xfrm>
        </p:grpSpPr>
        <p:sp>
          <p:nvSpPr>
            <p:cNvPr id="11281" name="Google Shape;11281;p84"/>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4"/>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4"/>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4" name="Google Shape;11284;p84"/>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4"/>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4"/>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4"/>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8" name="Google Shape;11288;p84"/>
          <p:cNvGrpSpPr/>
          <p:nvPr/>
        </p:nvGrpSpPr>
        <p:grpSpPr>
          <a:xfrm>
            <a:off x="5309921" y="1756125"/>
            <a:ext cx="352230" cy="348542"/>
            <a:chOff x="1049375" y="2318350"/>
            <a:chExt cx="298525" cy="295400"/>
          </a:xfrm>
        </p:grpSpPr>
        <p:sp>
          <p:nvSpPr>
            <p:cNvPr id="11289" name="Google Shape;11289;p84"/>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4"/>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4"/>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4"/>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84"/>
          <p:cNvGrpSpPr/>
          <p:nvPr/>
        </p:nvGrpSpPr>
        <p:grpSpPr>
          <a:xfrm>
            <a:off x="5310393" y="2196576"/>
            <a:ext cx="351286" cy="351286"/>
            <a:chOff x="1049375" y="2680675"/>
            <a:chExt cx="297725" cy="297725"/>
          </a:xfrm>
        </p:grpSpPr>
        <p:sp>
          <p:nvSpPr>
            <p:cNvPr id="11294" name="Google Shape;11294;p84"/>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4"/>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84"/>
          <p:cNvGrpSpPr/>
          <p:nvPr/>
        </p:nvGrpSpPr>
        <p:grpSpPr>
          <a:xfrm>
            <a:off x="7523845" y="1304623"/>
            <a:ext cx="348513" cy="348542"/>
            <a:chOff x="2872725" y="1954475"/>
            <a:chExt cx="295375" cy="295400"/>
          </a:xfrm>
        </p:grpSpPr>
        <p:sp>
          <p:nvSpPr>
            <p:cNvPr id="11297" name="Google Shape;11297;p84"/>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4"/>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4"/>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84"/>
          <p:cNvGrpSpPr/>
          <p:nvPr/>
        </p:nvGrpSpPr>
        <p:grpSpPr>
          <a:xfrm>
            <a:off x="7545216" y="1755196"/>
            <a:ext cx="305771" cy="350401"/>
            <a:chOff x="2890050" y="2318350"/>
            <a:chExt cx="259150" cy="296975"/>
          </a:xfrm>
        </p:grpSpPr>
        <p:sp>
          <p:nvSpPr>
            <p:cNvPr id="11301" name="Google Shape;11301;p84"/>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4"/>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3" name="Google Shape;11303;p84"/>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4" name="Google Shape;11304;p84"/>
          <p:cNvGrpSpPr/>
          <p:nvPr/>
        </p:nvGrpSpPr>
        <p:grpSpPr>
          <a:xfrm>
            <a:off x="6187732" y="2670650"/>
            <a:ext cx="347569" cy="347569"/>
            <a:chOff x="4685050" y="1945825"/>
            <a:chExt cx="294575" cy="294575"/>
          </a:xfrm>
        </p:grpSpPr>
        <p:sp>
          <p:nvSpPr>
            <p:cNvPr id="11305" name="Google Shape;11305;p84"/>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4"/>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4"/>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4"/>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4"/>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0" name="Google Shape;11310;p84"/>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4"/>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2" name="Google Shape;11312;p84"/>
          <p:cNvGrpSpPr/>
          <p:nvPr/>
        </p:nvGrpSpPr>
        <p:grpSpPr>
          <a:xfrm>
            <a:off x="7958004" y="3159625"/>
            <a:ext cx="348513" cy="347599"/>
            <a:chOff x="6131900" y="2301825"/>
            <a:chExt cx="295375" cy="294600"/>
          </a:xfrm>
        </p:grpSpPr>
        <p:sp>
          <p:nvSpPr>
            <p:cNvPr id="11313" name="Google Shape;11313;p84"/>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4"/>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4"/>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4"/>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84"/>
          <p:cNvGrpSpPr/>
          <p:nvPr/>
        </p:nvGrpSpPr>
        <p:grpSpPr>
          <a:xfrm>
            <a:off x="5753997" y="1304166"/>
            <a:ext cx="351315" cy="349457"/>
            <a:chOff x="1412450" y="1954475"/>
            <a:chExt cx="297750" cy="296175"/>
          </a:xfrm>
        </p:grpSpPr>
        <p:sp>
          <p:nvSpPr>
            <p:cNvPr id="11318" name="Google Shape;11318;p84"/>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4"/>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0" name="Google Shape;11320;p84"/>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1" name="Google Shape;11321;p84"/>
          <p:cNvGrpSpPr/>
          <p:nvPr/>
        </p:nvGrpSpPr>
        <p:grpSpPr>
          <a:xfrm>
            <a:off x="5753997" y="2196694"/>
            <a:ext cx="351315" cy="351050"/>
            <a:chOff x="1413250" y="2680675"/>
            <a:chExt cx="297750" cy="297525"/>
          </a:xfrm>
        </p:grpSpPr>
        <p:sp>
          <p:nvSpPr>
            <p:cNvPr id="11322" name="Google Shape;11322;p84"/>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4"/>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4"/>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4"/>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6" name="Google Shape;11326;p84"/>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4"/>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4"/>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9" name="Google Shape;11329;p84"/>
          <p:cNvGrpSpPr/>
          <p:nvPr/>
        </p:nvGrpSpPr>
        <p:grpSpPr>
          <a:xfrm>
            <a:off x="6630407" y="2670311"/>
            <a:ext cx="350371" cy="348247"/>
            <a:chOff x="5045775" y="1946400"/>
            <a:chExt cx="296950" cy="295150"/>
          </a:xfrm>
        </p:grpSpPr>
        <p:sp>
          <p:nvSpPr>
            <p:cNvPr id="11330" name="Google Shape;11330;p84"/>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4"/>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84"/>
          <p:cNvGrpSpPr/>
          <p:nvPr/>
        </p:nvGrpSpPr>
        <p:grpSpPr>
          <a:xfrm>
            <a:off x="6629006" y="3179138"/>
            <a:ext cx="353174" cy="308573"/>
            <a:chOff x="5046550" y="2327025"/>
            <a:chExt cx="299325" cy="261525"/>
          </a:xfrm>
        </p:grpSpPr>
        <p:sp>
          <p:nvSpPr>
            <p:cNvPr id="11333" name="Google Shape;11333;p84"/>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4"/>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4"/>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6" name="Google Shape;11336;p84"/>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7" name="Google Shape;11337;p84"/>
          <p:cNvGrpSpPr/>
          <p:nvPr/>
        </p:nvGrpSpPr>
        <p:grpSpPr>
          <a:xfrm>
            <a:off x="7956604" y="3608476"/>
            <a:ext cx="351315" cy="348513"/>
            <a:chOff x="6167350" y="2672800"/>
            <a:chExt cx="297750" cy="295375"/>
          </a:xfrm>
        </p:grpSpPr>
        <p:sp>
          <p:nvSpPr>
            <p:cNvPr id="11338" name="Google Shape;11338;p84"/>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4"/>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4"/>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4"/>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4"/>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84"/>
          <p:cNvGrpSpPr/>
          <p:nvPr/>
        </p:nvGrpSpPr>
        <p:grpSpPr>
          <a:xfrm>
            <a:off x="6197601" y="1303709"/>
            <a:ext cx="347599" cy="350371"/>
            <a:chOff x="1777925" y="1953700"/>
            <a:chExt cx="294600" cy="296950"/>
          </a:xfrm>
        </p:grpSpPr>
        <p:sp>
          <p:nvSpPr>
            <p:cNvPr id="11344" name="Google Shape;11344;p84"/>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4"/>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4"/>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4"/>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84"/>
          <p:cNvGrpSpPr/>
          <p:nvPr/>
        </p:nvGrpSpPr>
        <p:grpSpPr>
          <a:xfrm>
            <a:off x="6213411" y="1756597"/>
            <a:ext cx="315977" cy="347599"/>
            <a:chOff x="1790525" y="2319150"/>
            <a:chExt cx="267800" cy="294600"/>
          </a:xfrm>
        </p:grpSpPr>
        <p:sp>
          <p:nvSpPr>
            <p:cNvPr id="11349" name="Google Shape;11349;p84"/>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4"/>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1" name="Google Shape;11351;p84"/>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2" name="Google Shape;11352;p84"/>
          <p:cNvGrpSpPr/>
          <p:nvPr/>
        </p:nvGrpSpPr>
        <p:grpSpPr>
          <a:xfrm>
            <a:off x="4866386" y="2670163"/>
            <a:ext cx="349457" cy="348542"/>
            <a:chOff x="3599700" y="1954475"/>
            <a:chExt cx="296175" cy="295400"/>
          </a:xfrm>
        </p:grpSpPr>
        <p:sp>
          <p:nvSpPr>
            <p:cNvPr id="11353" name="Google Shape;11353;p84"/>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4"/>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4"/>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84"/>
          <p:cNvGrpSpPr/>
          <p:nvPr/>
        </p:nvGrpSpPr>
        <p:grpSpPr>
          <a:xfrm>
            <a:off x="4867316" y="3159626"/>
            <a:ext cx="347599" cy="347599"/>
            <a:chOff x="3601275" y="2319150"/>
            <a:chExt cx="294600" cy="294600"/>
          </a:xfrm>
        </p:grpSpPr>
        <p:sp>
          <p:nvSpPr>
            <p:cNvPr id="11357" name="Google Shape;11357;p84"/>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4"/>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9" name="Google Shape;11359;p84"/>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0" name="Google Shape;11360;p84"/>
          <p:cNvGrpSpPr/>
          <p:nvPr/>
        </p:nvGrpSpPr>
        <p:grpSpPr>
          <a:xfrm>
            <a:off x="7087019" y="2669721"/>
            <a:ext cx="328071" cy="349427"/>
            <a:chOff x="5421475" y="1945825"/>
            <a:chExt cx="278050" cy="296150"/>
          </a:xfrm>
        </p:grpSpPr>
        <p:sp>
          <p:nvSpPr>
            <p:cNvPr id="11361" name="Google Shape;11361;p84"/>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4"/>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4"/>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4"/>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4"/>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4"/>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4"/>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4"/>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9" name="Google Shape;11369;p84"/>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0" name="Google Shape;11370;p84"/>
          <p:cNvGrpSpPr/>
          <p:nvPr/>
        </p:nvGrpSpPr>
        <p:grpSpPr>
          <a:xfrm>
            <a:off x="7075869" y="3670273"/>
            <a:ext cx="350371" cy="224918"/>
            <a:chOff x="5411225" y="2726350"/>
            <a:chExt cx="296950" cy="190625"/>
          </a:xfrm>
        </p:grpSpPr>
        <p:sp>
          <p:nvSpPr>
            <p:cNvPr id="11371" name="Google Shape;11371;p84"/>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4"/>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84"/>
          <p:cNvGrpSpPr/>
          <p:nvPr/>
        </p:nvGrpSpPr>
        <p:grpSpPr>
          <a:xfrm>
            <a:off x="6185904" y="4059546"/>
            <a:ext cx="351286" cy="326390"/>
            <a:chOff x="6524150" y="1938725"/>
            <a:chExt cx="297725" cy="276625"/>
          </a:xfrm>
        </p:grpSpPr>
        <p:sp>
          <p:nvSpPr>
            <p:cNvPr id="11374" name="Google Shape;11374;p84"/>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4"/>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4"/>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4"/>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84"/>
          <p:cNvGrpSpPr/>
          <p:nvPr/>
        </p:nvGrpSpPr>
        <p:grpSpPr>
          <a:xfrm>
            <a:off x="6631047" y="1756007"/>
            <a:ext cx="363380" cy="348778"/>
            <a:chOff x="2140225" y="2318650"/>
            <a:chExt cx="307975" cy="295600"/>
          </a:xfrm>
        </p:grpSpPr>
        <p:sp>
          <p:nvSpPr>
            <p:cNvPr id="11379" name="Google Shape;11379;p84"/>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4"/>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1" name="Google Shape;11381;p84"/>
          <p:cNvGrpSpPr/>
          <p:nvPr/>
        </p:nvGrpSpPr>
        <p:grpSpPr>
          <a:xfrm>
            <a:off x="6636607" y="2197505"/>
            <a:ext cx="352259" cy="349427"/>
            <a:chOff x="2139425" y="2682250"/>
            <a:chExt cx="298550" cy="296150"/>
          </a:xfrm>
        </p:grpSpPr>
        <p:sp>
          <p:nvSpPr>
            <p:cNvPr id="11382" name="Google Shape;11382;p84"/>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4"/>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4"/>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4"/>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84"/>
          <p:cNvGrpSpPr/>
          <p:nvPr/>
        </p:nvGrpSpPr>
        <p:grpSpPr>
          <a:xfrm>
            <a:off x="5301219" y="2711991"/>
            <a:ext cx="350401" cy="264888"/>
            <a:chOff x="3962775" y="1990700"/>
            <a:chExt cx="296975" cy="224500"/>
          </a:xfrm>
        </p:grpSpPr>
        <p:sp>
          <p:nvSpPr>
            <p:cNvPr id="11387" name="Google Shape;11387;p84"/>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4"/>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4"/>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4"/>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84"/>
          <p:cNvGrpSpPr/>
          <p:nvPr/>
        </p:nvGrpSpPr>
        <p:grpSpPr>
          <a:xfrm>
            <a:off x="5301691" y="3158697"/>
            <a:ext cx="349457" cy="349457"/>
            <a:chOff x="3963575" y="2317575"/>
            <a:chExt cx="296175" cy="296175"/>
          </a:xfrm>
        </p:grpSpPr>
        <p:sp>
          <p:nvSpPr>
            <p:cNvPr id="11392" name="Google Shape;11392;p84"/>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4"/>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4"/>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4"/>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4"/>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4"/>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4"/>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4"/>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4"/>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4"/>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4"/>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4"/>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4"/>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4"/>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4"/>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4"/>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84"/>
          <p:cNvGrpSpPr/>
          <p:nvPr/>
        </p:nvGrpSpPr>
        <p:grpSpPr>
          <a:xfrm>
            <a:off x="5301691" y="3608476"/>
            <a:ext cx="349457" cy="348513"/>
            <a:chOff x="3962775" y="2683025"/>
            <a:chExt cx="296175" cy="295375"/>
          </a:xfrm>
        </p:grpSpPr>
        <p:sp>
          <p:nvSpPr>
            <p:cNvPr id="11409" name="Google Shape;11409;p84"/>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4"/>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4"/>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2" name="Google Shape;11412;p84"/>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3" name="Google Shape;11413;p84"/>
          <p:cNvGrpSpPr/>
          <p:nvPr/>
        </p:nvGrpSpPr>
        <p:grpSpPr>
          <a:xfrm>
            <a:off x="7516228" y="3159168"/>
            <a:ext cx="348513" cy="348513"/>
            <a:chOff x="5775900" y="2308125"/>
            <a:chExt cx="295375" cy="295375"/>
          </a:xfrm>
        </p:grpSpPr>
        <p:sp>
          <p:nvSpPr>
            <p:cNvPr id="11414" name="Google Shape;11414;p84"/>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4"/>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4"/>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4"/>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4"/>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84"/>
          <p:cNvGrpSpPr/>
          <p:nvPr/>
        </p:nvGrpSpPr>
        <p:grpSpPr>
          <a:xfrm>
            <a:off x="7537142" y="3608004"/>
            <a:ext cx="306686" cy="349457"/>
            <a:chOff x="5794025" y="2673575"/>
            <a:chExt cx="259925" cy="296175"/>
          </a:xfrm>
        </p:grpSpPr>
        <p:sp>
          <p:nvSpPr>
            <p:cNvPr id="11420" name="Google Shape;11420;p84"/>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4"/>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2" name="Google Shape;11422;p84"/>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4"/>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4" name="Google Shape;11424;p84"/>
          <p:cNvGrpSpPr/>
          <p:nvPr/>
        </p:nvGrpSpPr>
        <p:grpSpPr>
          <a:xfrm>
            <a:off x="6637536" y="1304166"/>
            <a:ext cx="350401" cy="349457"/>
            <a:chOff x="2141000" y="1954475"/>
            <a:chExt cx="296975" cy="296175"/>
          </a:xfrm>
        </p:grpSpPr>
        <p:sp>
          <p:nvSpPr>
            <p:cNvPr id="11425" name="Google Shape;11425;p84"/>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4"/>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4"/>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4"/>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32" name="Shape 11432"/>
        <p:cNvGrpSpPr/>
        <p:nvPr/>
      </p:nvGrpSpPr>
      <p:grpSpPr>
        <a:xfrm>
          <a:off x="0" y="0"/>
          <a:ext cx="0" cy="0"/>
          <a:chOff x="0" y="0"/>
          <a:chExt cx="0" cy="0"/>
        </a:xfrm>
      </p:grpSpPr>
      <p:sp>
        <p:nvSpPr>
          <p:cNvPr id="11433" name="Google Shape;11433;p85"/>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1434" name="Google Shape;11434;p85"/>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1435" name="Google Shape;11435;p85"/>
          <p:cNvGrpSpPr/>
          <p:nvPr/>
        </p:nvGrpSpPr>
        <p:grpSpPr>
          <a:xfrm>
            <a:off x="882957" y="1306638"/>
            <a:ext cx="292442" cy="355741"/>
            <a:chOff x="-35830350" y="1912725"/>
            <a:chExt cx="241050" cy="293225"/>
          </a:xfrm>
        </p:grpSpPr>
        <p:sp>
          <p:nvSpPr>
            <p:cNvPr id="11436" name="Google Shape;11436;p85"/>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5"/>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85"/>
          <p:cNvGrpSpPr/>
          <p:nvPr/>
        </p:nvGrpSpPr>
        <p:grpSpPr>
          <a:xfrm>
            <a:off x="851444" y="1766235"/>
            <a:ext cx="355468" cy="353587"/>
            <a:chOff x="-35854750" y="2272675"/>
            <a:chExt cx="293000" cy="291450"/>
          </a:xfrm>
        </p:grpSpPr>
        <p:sp>
          <p:nvSpPr>
            <p:cNvPr id="11439" name="Google Shape;11439;p85"/>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5"/>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5"/>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85"/>
          <p:cNvGrpSpPr/>
          <p:nvPr/>
        </p:nvGrpSpPr>
        <p:grpSpPr>
          <a:xfrm>
            <a:off x="850958" y="2220821"/>
            <a:ext cx="356438" cy="354558"/>
            <a:chOff x="-35853975" y="2631825"/>
            <a:chExt cx="293800" cy="292250"/>
          </a:xfrm>
        </p:grpSpPr>
        <p:sp>
          <p:nvSpPr>
            <p:cNvPr id="11443" name="Google Shape;11443;p85"/>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5"/>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5"/>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5"/>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5"/>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85"/>
          <p:cNvGrpSpPr/>
          <p:nvPr/>
        </p:nvGrpSpPr>
        <p:grpSpPr>
          <a:xfrm>
            <a:off x="3089562" y="1307714"/>
            <a:ext cx="353587" cy="353587"/>
            <a:chOff x="-34032200" y="1916675"/>
            <a:chExt cx="291450" cy="291450"/>
          </a:xfrm>
        </p:grpSpPr>
        <p:sp>
          <p:nvSpPr>
            <p:cNvPr id="11449" name="Google Shape;11449;p85"/>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5"/>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5"/>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5"/>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3" name="Google Shape;11453;p85"/>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4" name="Google Shape;11454;p85"/>
          <p:cNvGrpSpPr/>
          <p:nvPr/>
        </p:nvGrpSpPr>
        <p:grpSpPr>
          <a:xfrm>
            <a:off x="3089092" y="2220821"/>
            <a:ext cx="354527" cy="354558"/>
            <a:chOff x="-34032200" y="2634975"/>
            <a:chExt cx="292225" cy="292250"/>
          </a:xfrm>
        </p:grpSpPr>
        <p:sp>
          <p:nvSpPr>
            <p:cNvPr id="11455" name="Google Shape;11455;p85"/>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5"/>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5"/>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85"/>
          <p:cNvGrpSpPr/>
          <p:nvPr/>
        </p:nvGrpSpPr>
        <p:grpSpPr>
          <a:xfrm>
            <a:off x="1739487" y="2687069"/>
            <a:ext cx="358379" cy="354527"/>
            <a:chOff x="-32245875" y="1938725"/>
            <a:chExt cx="295400" cy="292225"/>
          </a:xfrm>
        </p:grpSpPr>
        <p:sp>
          <p:nvSpPr>
            <p:cNvPr id="11459" name="Google Shape;11459;p85"/>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5"/>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5"/>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2" name="Google Shape;11462;p85"/>
          <p:cNvGrpSpPr/>
          <p:nvPr/>
        </p:nvGrpSpPr>
        <p:grpSpPr>
          <a:xfrm>
            <a:off x="1736150" y="3156468"/>
            <a:ext cx="365052" cy="352162"/>
            <a:chOff x="-32243500" y="2299850"/>
            <a:chExt cx="300900" cy="290275"/>
          </a:xfrm>
        </p:grpSpPr>
        <p:sp>
          <p:nvSpPr>
            <p:cNvPr id="11463" name="Google Shape;11463;p85"/>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5"/>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5" name="Google Shape;11465;p85"/>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6" name="Google Shape;11466;p85"/>
          <p:cNvGrpSpPr/>
          <p:nvPr/>
        </p:nvGrpSpPr>
        <p:grpSpPr>
          <a:xfrm>
            <a:off x="1299432" y="1306759"/>
            <a:ext cx="354527" cy="355498"/>
            <a:chOff x="-35495600" y="1912725"/>
            <a:chExt cx="292225" cy="293025"/>
          </a:xfrm>
        </p:grpSpPr>
        <p:sp>
          <p:nvSpPr>
            <p:cNvPr id="11467" name="Google Shape;11467;p85"/>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5"/>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5"/>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0" name="Google Shape;11470;p85"/>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1" name="Google Shape;11471;p85"/>
          <p:cNvGrpSpPr/>
          <p:nvPr/>
        </p:nvGrpSpPr>
        <p:grpSpPr>
          <a:xfrm>
            <a:off x="1299432" y="2221307"/>
            <a:ext cx="354527" cy="353587"/>
            <a:chOff x="-35495600" y="2631825"/>
            <a:chExt cx="292225" cy="291450"/>
          </a:xfrm>
        </p:grpSpPr>
        <p:sp>
          <p:nvSpPr>
            <p:cNvPr id="11472" name="Google Shape;11472;p85"/>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5"/>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5"/>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5"/>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85"/>
          <p:cNvGrpSpPr/>
          <p:nvPr/>
        </p:nvGrpSpPr>
        <p:grpSpPr>
          <a:xfrm>
            <a:off x="3537081" y="1307714"/>
            <a:ext cx="353587" cy="353587"/>
            <a:chOff x="-33673825" y="1916675"/>
            <a:chExt cx="291450" cy="291450"/>
          </a:xfrm>
        </p:grpSpPr>
        <p:sp>
          <p:nvSpPr>
            <p:cNvPr id="11477" name="Google Shape;11477;p85"/>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5"/>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5"/>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5"/>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85"/>
          <p:cNvGrpSpPr/>
          <p:nvPr/>
        </p:nvGrpSpPr>
        <p:grpSpPr>
          <a:xfrm>
            <a:off x="3534700" y="1765295"/>
            <a:ext cx="358349" cy="355468"/>
            <a:chOff x="-33676975" y="2275050"/>
            <a:chExt cx="295375" cy="293000"/>
          </a:xfrm>
        </p:grpSpPr>
        <p:sp>
          <p:nvSpPr>
            <p:cNvPr id="11482" name="Google Shape;11482;p85"/>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5"/>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5"/>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85"/>
          <p:cNvGrpSpPr/>
          <p:nvPr/>
        </p:nvGrpSpPr>
        <p:grpSpPr>
          <a:xfrm>
            <a:off x="3537081" y="2220594"/>
            <a:ext cx="353587" cy="355013"/>
            <a:chOff x="-33673825" y="2634975"/>
            <a:chExt cx="291450" cy="292625"/>
          </a:xfrm>
        </p:grpSpPr>
        <p:sp>
          <p:nvSpPr>
            <p:cNvPr id="11486" name="Google Shape;11486;p85"/>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5"/>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85"/>
          <p:cNvGrpSpPr/>
          <p:nvPr/>
        </p:nvGrpSpPr>
        <p:grpSpPr>
          <a:xfrm>
            <a:off x="2205089" y="2687509"/>
            <a:ext cx="329687" cy="353648"/>
            <a:chOff x="-31874100" y="1939525"/>
            <a:chExt cx="271750" cy="291500"/>
          </a:xfrm>
        </p:grpSpPr>
        <p:sp>
          <p:nvSpPr>
            <p:cNvPr id="11489" name="Google Shape;11489;p85"/>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5"/>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1" name="Google Shape;11491;p85"/>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2" name="Google Shape;11492;p85"/>
          <p:cNvGrpSpPr/>
          <p:nvPr/>
        </p:nvGrpSpPr>
        <p:grpSpPr>
          <a:xfrm>
            <a:off x="2186451" y="3616531"/>
            <a:ext cx="366963" cy="352768"/>
            <a:chOff x="-31889075" y="2658950"/>
            <a:chExt cx="302475" cy="290775"/>
          </a:xfrm>
        </p:grpSpPr>
        <p:sp>
          <p:nvSpPr>
            <p:cNvPr id="11493" name="Google Shape;11493;p85"/>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5"/>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5" name="Google Shape;11495;p85"/>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6" name="Google Shape;11496;p85"/>
          <p:cNvGrpSpPr/>
          <p:nvPr/>
        </p:nvGrpSpPr>
        <p:grpSpPr>
          <a:xfrm>
            <a:off x="1747421" y="1306759"/>
            <a:ext cx="354527" cy="355498"/>
            <a:chOff x="-35136450" y="1912725"/>
            <a:chExt cx="292225" cy="293025"/>
          </a:xfrm>
        </p:grpSpPr>
        <p:sp>
          <p:nvSpPr>
            <p:cNvPr id="11497" name="Google Shape;11497;p85"/>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5"/>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5"/>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85"/>
          <p:cNvGrpSpPr/>
          <p:nvPr/>
        </p:nvGrpSpPr>
        <p:grpSpPr>
          <a:xfrm>
            <a:off x="1747891" y="1765978"/>
            <a:ext cx="353587" cy="354103"/>
            <a:chOff x="-35134875" y="2272675"/>
            <a:chExt cx="291450" cy="291875"/>
          </a:xfrm>
        </p:grpSpPr>
        <p:sp>
          <p:nvSpPr>
            <p:cNvPr id="11501" name="Google Shape;11501;p85"/>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5"/>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5"/>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5"/>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85"/>
          <p:cNvGrpSpPr/>
          <p:nvPr/>
        </p:nvGrpSpPr>
        <p:grpSpPr>
          <a:xfrm>
            <a:off x="1789458" y="2221307"/>
            <a:ext cx="270453" cy="353587"/>
            <a:chOff x="-35101800" y="2631050"/>
            <a:chExt cx="222925" cy="291450"/>
          </a:xfrm>
        </p:grpSpPr>
        <p:sp>
          <p:nvSpPr>
            <p:cNvPr id="11506" name="Google Shape;11506;p85"/>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5"/>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5"/>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5"/>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0" name="Google Shape;11510;p85"/>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1" name="Google Shape;11511;p85"/>
          <p:cNvGrpSpPr/>
          <p:nvPr/>
        </p:nvGrpSpPr>
        <p:grpSpPr>
          <a:xfrm>
            <a:off x="3977510" y="1765295"/>
            <a:ext cx="353587" cy="355468"/>
            <a:chOff x="-33314675" y="2275050"/>
            <a:chExt cx="291450" cy="293000"/>
          </a:xfrm>
        </p:grpSpPr>
        <p:sp>
          <p:nvSpPr>
            <p:cNvPr id="11512" name="Google Shape;11512;p85"/>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5"/>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5"/>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5" name="Google Shape;11515;p85"/>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6" name="Google Shape;11516;p85"/>
          <p:cNvGrpSpPr/>
          <p:nvPr/>
        </p:nvGrpSpPr>
        <p:grpSpPr>
          <a:xfrm>
            <a:off x="2639701" y="2687555"/>
            <a:ext cx="353587" cy="353557"/>
            <a:chOff x="-31523625" y="1939525"/>
            <a:chExt cx="291450" cy="291425"/>
          </a:xfrm>
        </p:grpSpPr>
        <p:sp>
          <p:nvSpPr>
            <p:cNvPr id="11517" name="Google Shape;11517;p85"/>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5"/>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5"/>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5"/>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5"/>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5"/>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5"/>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5"/>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5"/>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5"/>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5"/>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85"/>
          <p:cNvGrpSpPr/>
          <p:nvPr/>
        </p:nvGrpSpPr>
        <p:grpSpPr>
          <a:xfrm>
            <a:off x="2638746" y="3155755"/>
            <a:ext cx="355498" cy="353587"/>
            <a:chOff x="-31523625" y="2298675"/>
            <a:chExt cx="293025" cy="291450"/>
          </a:xfrm>
        </p:grpSpPr>
        <p:sp>
          <p:nvSpPr>
            <p:cNvPr id="11529" name="Google Shape;11529;p85"/>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5"/>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5"/>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2" name="Google Shape;11532;p85"/>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5"/>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4" name="Google Shape;11534;p85"/>
          <p:cNvGrpSpPr/>
          <p:nvPr/>
        </p:nvGrpSpPr>
        <p:grpSpPr>
          <a:xfrm>
            <a:off x="2205934" y="1307729"/>
            <a:ext cx="331598" cy="353557"/>
            <a:chOff x="-34767825" y="1914325"/>
            <a:chExt cx="273325" cy="291425"/>
          </a:xfrm>
        </p:grpSpPr>
        <p:sp>
          <p:nvSpPr>
            <p:cNvPr id="11535" name="Google Shape;11535;p85"/>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5"/>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5"/>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8" name="Google Shape;11538;p85"/>
          <p:cNvGrpSpPr/>
          <p:nvPr/>
        </p:nvGrpSpPr>
        <p:grpSpPr>
          <a:xfrm>
            <a:off x="2193513" y="1765280"/>
            <a:ext cx="356438" cy="355498"/>
            <a:chOff x="-34778075" y="2272675"/>
            <a:chExt cx="293800" cy="293025"/>
          </a:xfrm>
        </p:grpSpPr>
        <p:sp>
          <p:nvSpPr>
            <p:cNvPr id="11539" name="Google Shape;11539;p85"/>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5"/>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5"/>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85"/>
          <p:cNvGrpSpPr/>
          <p:nvPr/>
        </p:nvGrpSpPr>
        <p:grpSpPr>
          <a:xfrm>
            <a:off x="2194939" y="2221307"/>
            <a:ext cx="353587" cy="353587"/>
            <a:chOff x="-34776500" y="2631825"/>
            <a:chExt cx="291450" cy="291450"/>
          </a:xfrm>
        </p:grpSpPr>
        <p:sp>
          <p:nvSpPr>
            <p:cNvPr id="11543" name="Google Shape;11543;p85"/>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5"/>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5"/>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85"/>
          <p:cNvGrpSpPr/>
          <p:nvPr/>
        </p:nvGrpSpPr>
        <p:grpSpPr>
          <a:xfrm>
            <a:off x="853628" y="2685160"/>
            <a:ext cx="354527" cy="358349"/>
            <a:chOff x="-32956300" y="1915900"/>
            <a:chExt cx="292225" cy="295375"/>
          </a:xfrm>
        </p:grpSpPr>
        <p:sp>
          <p:nvSpPr>
            <p:cNvPr id="11547" name="Google Shape;11547;p85"/>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5"/>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9" name="Google Shape;11549;p85"/>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5"/>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1" name="Google Shape;11551;p85"/>
          <p:cNvGrpSpPr/>
          <p:nvPr/>
        </p:nvGrpSpPr>
        <p:grpSpPr>
          <a:xfrm>
            <a:off x="3081101" y="2687555"/>
            <a:ext cx="356438" cy="353557"/>
            <a:chOff x="-31166825" y="1939525"/>
            <a:chExt cx="293800" cy="291425"/>
          </a:xfrm>
        </p:grpSpPr>
        <p:sp>
          <p:nvSpPr>
            <p:cNvPr id="11552" name="Google Shape;11552;p85"/>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5"/>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5"/>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5"/>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5"/>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5"/>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5"/>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5"/>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5"/>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5"/>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5"/>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85"/>
          <p:cNvGrpSpPr/>
          <p:nvPr/>
        </p:nvGrpSpPr>
        <p:grpSpPr>
          <a:xfrm>
            <a:off x="3082057" y="3155482"/>
            <a:ext cx="354527" cy="354133"/>
            <a:chOff x="-31165250" y="2298675"/>
            <a:chExt cx="292225" cy="291900"/>
          </a:xfrm>
        </p:grpSpPr>
        <p:sp>
          <p:nvSpPr>
            <p:cNvPr id="11564" name="Google Shape;11564;p85"/>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5"/>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5"/>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85"/>
          <p:cNvGrpSpPr/>
          <p:nvPr/>
        </p:nvGrpSpPr>
        <p:grpSpPr>
          <a:xfrm>
            <a:off x="3082542" y="3616136"/>
            <a:ext cx="353557" cy="353557"/>
            <a:chOff x="-31164450" y="2657050"/>
            <a:chExt cx="291425" cy="291425"/>
          </a:xfrm>
        </p:grpSpPr>
        <p:sp>
          <p:nvSpPr>
            <p:cNvPr id="11568" name="Google Shape;11568;p85"/>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5"/>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5"/>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5"/>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2" name="Google Shape;11572;p85"/>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3" name="Google Shape;11573;p85"/>
          <p:cNvGrpSpPr/>
          <p:nvPr/>
        </p:nvGrpSpPr>
        <p:grpSpPr>
          <a:xfrm>
            <a:off x="2632987" y="1307366"/>
            <a:ext cx="358349" cy="354285"/>
            <a:chOff x="-34421275" y="1912725"/>
            <a:chExt cx="295375" cy="292025"/>
          </a:xfrm>
        </p:grpSpPr>
        <p:sp>
          <p:nvSpPr>
            <p:cNvPr id="11574" name="Google Shape;11574;p85"/>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5"/>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85"/>
          <p:cNvGrpSpPr/>
          <p:nvPr/>
        </p:nvGrpSpPr>
        <p:grpSpPr>
          <a:xfrm>
            <a:off x="2632032" y="1765280"/>
            <a:ext cx="360260" cy="355498"/>
            <a:chOff x="-34418125" y="2271100"/>
            <a:chExt cx="296950" cy="293025"/>
          </a:xfrm>
        </p:grpSpPr>
        <p:sp>
          <p:nvSpPr>
            <p:cNvPr id="11577" name="Google Shape;11577;p85"/>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5"/>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5"/>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5"/>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5"/>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85"/>
          <p:cNvGrpSpPr/>
          <p:nvPr/>
        </p:nvGrpSpPr>
        <p:grpSpPr>
          <a:xfrm>
            <a:off x="2632987" y="2221307"/>
            <a:ext cx="358349" cy="353587"/>
            <a:chOff x="-34421275" y="2631050"/>
            <a:chExt cx="295375" cy="291450"/>
          </a:xfrm>
        </p:grpSpPr>
        <p:sp>
          <p:nvSpPr>
            <p:cNvPr id="11583" name="Google Shape;11583;p85"/>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5"/>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5"/>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5"/>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7" name="Google Shape;11587;p85"/>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5"/>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5"/>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0" name="Google Shape;11590;p85"/>
          <p:cNvGrpSpPr/>
          <p:nvPr/>
        </p:nvGrpSpPr>
        <p:grpSpPr>
          <a:xfrm>
            <a:off x="3537620" y="2688025"/>
            <a:ext cx="353587" cy="352617"/>
            <a:chOff x="-30805300" y="1938725"/>
            <a:chExt cx="291450" cy="290650"/>
          </a:xfrm>
        </p:grpSpPr>
        <p:sp>
          <p:nvSpPr>
            <p:cNvPr id="11591" name="Google Shape;11591;p85"/>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5"/>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85"/>
          <p:cNvGrpSpPr/>
          <p:nvPr/>
        </p:nvGrpSpPr>
        <p:grpSpPr>
          <a:xfrm>
            <a:off x="3538105" y="3155952"/>
            <a:ext cx="352617" cy="353193"/>
            <a:chOff x="-30805300" y="2298675"/>
            <a:chExt cx="290650" cy="291125"/>
          </a:xfrm>
        </p:grpSpPr>
        <p:sp>
          <p:nvSpPr>
            <p:cNvPr id="11594" name="Google Shape;11594;p85"/>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5"/>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5"/>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5"/>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85"/>
          <p:cNvGrpSpPr/>
          <p:nvPr/>
        </p:nvGrpSpPr>
        <p:grpSpPr>
          <a:xfrm>
            <a:off x="3537635" y="3616136"/>
            <a:ext cx="353557" cy="353557"/>
            <a:chOff x="-30806075" y="2657050"/>
            <a:chExt cx="291425" cy="291425"/>
          </a:xfrm>
        </p:grpSpPr>
        <p:sp>
          <p:nvSpPr>
            <p:cNvPr id="11599" name="Google Shape;11599;p85"/>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5"/>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5"/>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85"/>
          <p:cNvGrpSpPr/>
          <p:nvPr/>
        </p:nvGrpSpPr>
        <p:grpSpPr>
          <a:xfrm>
            <a:off x="2639681" y="4073943"/>
            <a:ext cx="353557" cy="353557"/>
            <a:chOff x="-30064925" y="2332550"/>
            <a:chExt cx="291425" cy="291425"/>
          </a:xfrm>
        </p:grpSpPr>
        <p:sp>
          <p:nvSpPr>
            <p:cNvPr id="11603" name="Google Shape;11603;p85"/>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5"/>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5"/>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85"/>
          <p:cNvGrpSpPr/>
          <p:nvPr/>
        </p:nvGrpSpPr>
        <p:grpSpPr>
          <a:xfrm>
            <a:off x="3983068" y="2683443"/>
            <a:ext cx="348855" cy="347879"/>
            <a:chOff x="2821450" y="2957850"/>
            <a:chExt cx="259275" cy="258550"/>
          </a:xfrm>
        </p:grpSpPr>
        <p:sp>
          <p:nvSpPr>
            <p:cNvPr id="11607" name="Google Shape;11607;p85"/>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5"/>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5"/>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1610" name="Google Shape;11610;p85"/>
          <p:cNvGrpSpPr/>
          <p:nvPr/>
        </p:nvGrpSpPr>
        <p:grpSpPr>
          <a:xfrm>
            <a:off x="4858100" y="1304461"/>
            <a:ext cx="361090" cy="361090"/>
            <a:chOff x="-57970450" y="1903275"/>
            <a:chExt cx="318225" cy="318225"/>
          </a:xfrm>
        </p:grpSpPr>
        <p:sp>
          <p:nvSpPr>
            <p:cNvPr id="11611" name="Google Shape;11611;p85"/>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5"/>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5"/>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5"/>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85"/>
          <p:cNvGrpSpPr/>
          <p:nvPr/>
        </p:nvGrpSpPr>
        <p:grpSpPr>
          <a:xfrm>
            <a:off x="4880000" y="1780418"/>
            <a:ext cx="317290" cy="359303"/>
            <a:chOff x="-57950750" y="2296300"/>
            <a:chExt cx="279625" cy="316650"/>
          </a:xfrm>
        </p:grpSpPr>
        <p:sp>
          <p:nvSpPr>
            <p:cNvPr id="11616" name="Google Shape;11616;p85"/>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5"/>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5"/>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5"/>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85"/>
          <p:cNvGrpSpPr/>
          <p:nvPr/>
        </p:nvGrpSpPr>
        <p:grpSpPr>
          <a:xfrm>
            <a:off x="4858214" y="2232094"/>
            <a:ext cx="360863" cy="360211"/>
            <a:chOff x="-57969675" y="2687750"/>
            <a:chExt cx="318025" cy="317450"/>
          </a:xfrm>
        </p:grpSpPr>
        <p:sp>
          <p:nvSpPr>
            <p:cNvPr id="11621" name="Google Shape;11621;p85"/>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5"/>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5"/>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5"/>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85"/>
          <p:cNvGrpSpPr/>
          <p:nvPr/>
        </p:nvGrpSpPr>
        <p:grpSpPr>
          <a:xfrm>
            <a:off x="7067397" y="1304461"/>
            <a:ext cx="363785" cy="361090"/>
            <a:chOff x="-56012425" y="1903275"/>
            <a:chExt cx="320600" cy="318225"/>
          </a:xfrm>
        </p:grpSpPr>
        <p:sp>
          <p:nvSpPr>
            <p:cNvPr id="11626" name="Google Shape;11626;p85"/>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5"/>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85"/>
          <p:cNvGrpSpPr/>
          <p:nvPr/>
        </p:nvGrpSpPr>
        <p:grpSpPr>
          <a:xfrm>
            <a:off x="7068290" y="1778631"/>
            <a:ext cx="361998" cy="361998"/>
            <a:chOff x="-56010850" y="2294725"/>
            <a:chExt cx="319025" cy="319025"/>
          </a:xfrm>
        </p:grpSpPr>
        <p:sp>
          <p:nvSpPr>
            <p:cNvPr id="11629" name="Google Shape;11629;p85"/>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5"/>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5"/>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5"/>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85"/>
          <p:cNvGrpSpPr/>
          <p:nvPr/>
        </p:nvGrpSpPr>
        <p:grpSpPr>
          <a:xfrm>
            <a:off x="7068305" y="2231215"/>
            <a:ext cx="361969" cy="361090"/>
            <a:chOff x="-56010050" y="2686975"/>
            <a:chExt cx="319000" cy="318225"/>
          </a:xfrm>
        </p:grpSpPr>
        <p:sp>
          <p:nvSpPr>
            <p:cNvPr id="11634" name="Google Shape;11634;p85"/>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5"/>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5"/>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5"/>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85"/>
          <p:cNvGrpSpPr/>
          <p:nvPr/>
        </p:nvGrpSpPr>
        <p:grpSpPr>
          <a:xfrm>
            <a:off x="5753801" y="2684124"/>
            <a:ext cx="361998" cy="361090"/>
            <a:chOff x="-54081175" y="1903275"/>
            <a:chExt cx="319025" cy="318225"/>
          </a:xfrm>
        </p:grpSpPr>
        <p:sp>
          <p:nvSpPr>
            <p:cNvPr id="11639" name="Google Shape;11639;p85"/>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5"/>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85"/>
          <p:cNvGrpSpPr/>
          <p:nvPr/>
        </p:nvGrpSpPr>
        <p:grpSpPr>
          <a:xfrm>
            <a:off x="5776154" y="3137587"/>
            <a:ext cx="317290" cy="360211"/>
            <a:chOff x="-54063050" y="2296300"/>
            <a:chExt cx="279625" cy="317450"/>
          </a:xfrm>
        </p:grpSpPr>
        <p:sp>
          <p:nvSpPr>
            <p:cNvPr id="11642" name="Google Shape;11642;p85"/>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5"/>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5"/>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5"/>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85"/>
          <p:cNvGrpSpPr/>
          <p:nvPr/>
        </p:nvGrpSpPr>
        <p:grpSpPr>
          <a:xfrm>
            <a:off x="5776154" y="3601649"/>
            <a:ext cx="317290" cy="361033"/>
            <a:chOff x="-54061475" y="2685450"/>
            <a:chExt cx="279625" cy="318175"/>
          </a:xfrm>
        </p:grpSpPr>
        <p:sp>
          <p:nvSpPr>
            <p:cNvPr id="11647" name="Google Shape;11647;p85"/>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5"/>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5"/>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5"/>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85"/>
          <p:cNvGrpSpPr/>
          <p:nvPr/>
        </p:nvGrpSpPr>
        <p:grpSpPr>
          <a:xfrm>
            <a:off x="8029690" y="2693967"/>
            <a:ext cx="275278" cy="361969"/>
            <a:chOff x="-52074300" y="1911950"/>
            <a:chExt cx="242600" cy="319000"/>
          </a:xfrm>
        </p:grpSpPr>
        <p:sp>
          <p:nvSpPr>
            <p:cNvPr id="11652" name="Google Shape;11652;p85"/>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5"/>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5"/>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5"/>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85"/>
          <p:cNvGrpSpPr/>
          <p:nvPr/>
        </p:nvGrpSpPr>
        <p:grpSpPr>
          <a:xfrm>
            <a:off x="5287689" y="1305369"/>
            <a:ext cx="361998" cy="361090"/>
            <a:chOff x="-57578225" y="1904075"/>
            <a:chExt cx="319025" cy="318225"/>
          </a:xfrm>
        </p:grpSpPr>
        <p:sp>
          <p:nvSpPr>
            <p:cNvPr id="11657" name="Google Shape;11657;p85"/>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5"/>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5"/>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5"/>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85"/>
          <p:cNvGrpSpPr/>
          <p:nvPr/>
        </p:nvGrpSpPr>
        <p:grpSpPr>
          <a:xfrm>
            <a:off x="5310042" y="1778631"/>
            <a:ext cx="317290" cy="361090"/>
            <a:chOff x="-57558525" y="2294725"/>
            <a:chExt cx="279625" cy="318225"/>
          </a:xfrm>
        </p:grpSpPr>
        <p:sp>
          <p:nvSpPr>
            <p:cNvPr id="11662" name="Google Shape;11662;p85"/>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5"/>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5"/>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5"/>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5"/>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85"/>
          <p:cNvGrpSpPr/>
          <p:nvPr/>
        </p:nvGrpSpPr>
        <p:grpSpPr>
          <a:xfrm>
            <a:off x="5285901" y="2231215"/>
            <a:ext cx="365572" cy="361969"/>
            <a:chOff x="-57579800" y="2686975"/>
            <a:chExt cx="322175" cy="319000"/>
          </a:xfrm>
        </p:grpSpPr>
        <p:sp>
          <p:nvSpPr>
            <p:cNvPr id="11668" name="Google Shape;11668;p85"/>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5"/>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85"/>
          <p:cNvGrpSpPr/>
          <p:nvPr/>
        </p:nvGrpSpPr>
        <p:grpSpPr>
          <a:xfrm>
            <a:off x="7510682" y="1778631"/>
            <a:ext cx="367359" cy="361090"/>
            <a:chOff x="-55620975" y="2294725"/>
            <a:chExt cx="323750" cy="318225"/>
          </a:xfrm>
        </p:grpSpPr>
        <p:sp>
          <p:nvSpPr>
            <p:cNvPr id="11671" name="Google Shape;11671;p85"/>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5"/>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5"/>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5"/>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5"/>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5"/>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85"/>
          <p:cNvGrpSpPr/>
          <p:nvPr/>
        </p:nvGrpSpPr>
        <p:grpSpPr>
          <a:xfrm>
            <a:off x="7512923" y="2231130"/>
            <a:ext cx="362877" cy="361175"/>
            <a:chOff x="-55620175" y="2686900"/>
            <a:chExt cx="319800" cy="318300"/>
          </a:xfrm>
        </p:grpSpPr>
        <p:sp>
          <p:nvSpPr>
            <p:cNvPr id="11678" name="Google Shape;11678;p85"/>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5"/>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5"/>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5"/>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85"/>
          <p:cNvGrpSpPr/>
          <p:nvPr/>
        </p:nvGrpSpPr>
        <p:grpSpPr>
          <a:xfrm>
            <a:off x="6198887" y="2684124"/>
            <a:ext cx="361969" cy="361090"/>
            <a:chOff x="-53690500" y="1903275"/>
            <a:chExt cx="319000" cy="318225"/>
          </a:xfrm>
        </p:grpSpPr>
        <p:sp>
          <p:nvSpPr>
            <p:cNvPr id="11683" name="Google Shape;11683;p85"/>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5"/>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5"/>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5"/>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85"/>
          <p:cNvGrpSpPr/>
          <p:nvPr/>
        </p:nvGrpSpPr>
        <p:grpSpPr>
          <a:xfrm>
            <a:off x="6221226" y="3137587"/>
            <a:ext cx="317290" cy="359303"/>
            <a:chOff x="-53670800" y="2296300"/>
            <a:chExt cx="279625" cy="316650"/>
          </a:xfrm>
        </p:grpSpPr>
        <p:sp>
          <p:nvSpPr>
            <p:cNvPr id="11688" name="Google Shape;11688;p85"/>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5"/>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5"/>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5"/>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85"/>
          <p:cNvGrpSpPr/>
          <p:nvPr/>
        </p:nvGrpSpPr>
        <p:grpSpPr>
          <a:xfrm>
            <a:off x="6198887" y="3602925"/>
            <a:ext cx="361969" cy="361544"/>
            <a:chOff x="-53690500" y="2686575"/>
            <a:chExt cx="319000" cy="318625"/>
          </a:xfrm>
        </p:grpSpPr>
        <p:sp>
          <p:nvSpPr>
            <p:cNvPr id="11693" name="Google Shape;11693;p85"/>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5"/>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5"/>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5"/>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85"/>
          <p:cNvGrpSpPr/>
          <p:nvPr/>
        </p:nvGrpSpPr>
        <p:grpSpPr>
          <a:xfrm>
            <a:off x="8008669" y="3145785"/>
            <a:ext cx="317319" cy="360948"/>
            <a:chOff x="-52092425" y="2303525"/>
            <a:chExt cx="279650" cy="318100"/>
          </a:xfrm>
        </p:grpSpPr>
        <p:sp>
          <p:nvSpPr>
            <p:cNvPr id="11698" name="Google Shape;11698;p85"/>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5"/>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5"/>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5"/>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5"/>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85"/>
          <p:cNvGrpSpPr/>
          <p:nvPr/>
        </p:nvGrpSpPr>
        <p:grpSpPr>
          <a:xfrm>
            <a:off x="5727728" y="1306249"/>
            <a:ext cx="363756" cy="361090"/>
            <a:chOff x="-57189125" y="1904850"/>
            <a:chExt cx="320575" cy="318225"/>
          </a:xfrm>
        </p:grpSpPr>
        <p:sp>
          <p:nvSpPr>
            <p:cNvPr id="11704" name="Google Shape;11704;p85"/>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5"/>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5"/>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5"/>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5"/>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85"/>
          <p:cNvGrpSpPr/>
          <p:nvPr/>
        </p:nvGrpSpPr>
        <p:grpSpPr>
          <a:xfrm>
            <a:off x="5728621" y="1800985"/>
            <a:ext cx="361969" cy="316411"/>
            <a:chOff x="-57187550" y="2314425"/>
            <a:chExt cx="319000" cy="278850"/>
          </a:xfrm>
        </p:grpSpPr>
        <p:sp>
          <p:nvSpPr>
            <p:cNvPr id="11710" name="Google Shape;11710;p85"/>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5"/>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5"/>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5"/>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85"/>
          <p:cNvGrpSpPr/>
          <p:nvPr/>
        </p:nvGrpSpPr>
        <p:grpSpPr>
          <a:xfrm>
            <a:off x="5745585" y="2230534"/>
            <a:ext cx="328042" cy="361771"/>
            <a:chOff x="-57172600" y="2686375"/>
            <a:chExt cx="289100" cy="318825"/>
          </a:xfrm>
        </p:grpSpPr>
        <p:sp>
          <p:nvSpPr>
            <p:cNvPr id="11715" name="Google Shape;11715;p85"/>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5"/>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85"/>
          <p:cNvGrpSpPr/>
          <p:nvPr/>
        </p:nvGrpSpPr>
        <p:grpSpPr>
          <a:xfrm>
            <a:off x="7958434" y="1304461"/>
            <a:ext cx="361090" cy="359303"/>
            <a:chOff x="-55225575" y="1903275"/>
            <a:chExt cx="318225" cy="316650"/>
          </a:xfrm>
        </p:grpSpPr>
        <p:sp>
          <p:nvSpPr>
            <p:cNvPr id="11718" name="Google Shape;11718;p85"/>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5"/>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5"/>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5"/>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5"/>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85"/>
          <p:cNvGrpSpPr/>
          <p:nvPr/>
        </p:nvGrpSpPr>
        <p:grpSpPr>
          <a:xfrm>
            <a:off x="7969611" y="1780418"/>
            <a:ext cx="338736" cy="359303"/>
            <a:chOff x="-55217700" y="2296300"/>
            <a:chExt cx="298525" cy="316650"/>
          </a:xfrm>
        </p:grpSpPr>
        <p:sp>
          <p:nvSpPr>
            <p:cNvPr id="11724" name="Google Shape;11724;p85"/>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5"/>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5"/>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5"/>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85"/>
          <p:cNvGrpSpPr/>
          <p:nvPr/>
        </p:nvGrpSpPr>
        <p:grpSpPr>
          <a:xfrm>
            <a:off x="7957541" y="2233002"/>
            <a:ext cx="362877" cy="359303"/>
            <a:chOff x="-55229525" y="2688550"/>
            <a:chExt cx="319800" cy="316650"/>
          </a:xfrm>
        </p:grpSpPr>
        <p:sp>
          <p:nvSpPr>
            <p:cNvPr id="11729" name="Google Shape;11729;p85"/>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5"/>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5"/>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5"/>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85"/>
          <p:cNvGrpSpPr/>
          <p:nvPr/>
        </p:nvGrpSpPr>
        <p:grpSpPr>
          <a:xfrm>
            <a:off x="6653760" y="2684124"/>
            <a:ext cx="338765" cy="361090"/>
            <a:chOff x="-53288825" y="1903275"/>
            <a:chExt cx="298550" cy="318225"/>
          </a:xfrm>
        </p:grpSpPr>
        <p:sp>
          <p:nvSpPr>
            <p:cNvPr id="11734" name="Google Shape;11734;p85"/>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5"/>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5"/>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85"/>
          <p:cNvGrpSpPr/>
          <p:nvPr/>
        </p:nvGrpSpPr>
        <p:grpSpPr>
          <a:xfrm>
            <a:off x="6642143" y="3135800"/>
            <a:ext cx="361998" cy="361090"/>
            <a:chOff x="-53299850" y="2294725"/>
            <a:chExt cx="319025" cy="318225"/>
          </a:xfrm>
        </p:grpSpPr>
        <p:sp>
          <p:nvSpPr>
            <p:cNvPr id="11738" name="Google Shape;11738;p85"/>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5"/>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0" name="Google Shape;11740;p85"/>
          <p:cNvGrpSpPr/>
          <p:nvPr/>
        </p:nvGrpSpPr>
        <p:grpSpPr>
          <a:xfrm>
            <a:off x="6664936" y="3604259"/>
            <a:ext cx="316411" cy="360211"/>
            <a:chOff x="-53278575" y="2687750"/>
            <a:chExt cx="278850" cy="317450"/>
          </a:xfrm>
        </p:grpSpPr>
        <p:sp>
          <p:nvSpPr>
            <p:cNvPr id="11741" name="Google Shape;11741;p85"/>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5"/>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5"/>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5"/>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85"/>
          <p:cNvGrpSpPr/>
          <p:nvPr/>
        </p:nvGrpSpPr>
        <p:grpSpPr>
          <a:xfrm>
            <a:off x="7986330" y="3603947"/>
            <a:ext cx="361998" cy="362310"/>
            <a:chOff x="-52101875" y="2687475"/>
            <a:chExt cx="319025" cy="319300"/>
          </a:xfrm>
        </p:grpSpPr>
        <p:sp>
          <p:nvSpPr>
            <p:cNvPr id="11746" name="Google Shape;11746;p85"/>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5"/>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5"/>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5"/>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85"/>
          <p:cNvGrpSpPr/>
          <p:nvPr/>
        </p:nvGrpSpPr>
        <p:grpSpPr>
          <a:xfrm>
            <a:off x="6201079" y="1305369"/>
            <a:ext cx="317290" cy="361090"/>
            <a:chOff x="-56774050" y="1904075"/>
            <a:chExt cx="279625" cy="318225"/>
          </a:xfrm>
        </p:grpSpPr>
        <p:sp>
          <p:nvSpPr>
            <p:cNvPr id="11751" name="Google Shape;11751;p85"/>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5"/>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85"/>
          <p:cNvGrpSpPr/>
          <p:nvPr/>
        </p:nvGrpSpPr>
        <p:grpSpPr>
          <a:xfrm>
            <a:off x="6201079" y="1778631"/>
            <a:ext cx="317290" cy="361090"/>
            <a:chOff x="-56774850" y="2294725"/>
            <a:chExt cx="279625" cy="318225"/>
          </a:xfrm>
        </p:grpSpPr>
        <p:sp>
          <p:nvSpPr>
            <p:cNvPr id="11754" name="Google Shape;11754;p85"/>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5"/>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5"/>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85"/>
          <p:cNvGrpSpPr/>
          <p:nvPr/>
        </p:nvGrpSpPr>
        <p:grpSpPr>
          <a:xfrm>
            <a:off x="6222086" y="2231215"/>
            <a:ext cx="275278" cy="360182"/>
            <a:chOff x="-56756725" y="2686975"/>
            <a:chExt cx="242600" cy="317425"/>
          </a:xfrm>
        </p:grpSpPr>
        <p:sp>
          <p:nvSpPr>
            <p:cNvPr id="11758" name="Google Shape;11758;p85"/>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5"/>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5"/>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85"/>
          <p:cNvGrpSpPr/>
          <p:nvPr/>
        </p:nvGrpSpPr>
        <p:grpSpPr>
          <a:xfrm>
            <a:off x="4870518" y="2684124"/>
            <a:ext cx="337346" cy="361998"/>
            <a:chOff x="-54826975" y="1903275"/>
            <a:chExt cx="297300" cy="319025"/>
          </a:xfrm>
        </p:grpSpPr>
        <p:sp>
          <p:nvSpPr>
            <p:cNvPr id="11762" name="Google Shape;11762;p85"/>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5"/>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5"/>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5" name="Google Shape;11765;p85"/>
          <p:cNvGrpSpPr/>
          <p:nvPr/>
        </p:nvGrpSpPr>
        <p:grpSpPr>
          <a:xfrm>
            <a:off x="4858206" y="3137587"/>
            <a:ext cx="361969" cy="359274"/>
            <a:chOff x="-54836500" y="2296300"/>
            <a:chExt cx="319000" cy="316625"/>
          </a:xfrm>
        </p:grpSpPr>
        <p:sp>
          <p:nvSpPr>
            <p:cNvPr id="11766" name="Google Shape;11766;p85"/>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5"/>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5"/>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5"/>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85"/>
          <p:cNvGrpSpPr/>
          <p:nvPr/>
        </p:nvGrpSpPr>
        <p:grpSpPr>
          <a:xfrm>
            <a:off x="4879652" y="3604259"/>
            <a:ext cx="319078" cy="361090"/>
            <a:chOff x="-54817600" y="2687750"/>
            <a:chExt cx="281200" cy="318225"/>
          </a:xfrm>
        </p:grpSpPr>
        <p:sp>
          <p:nvSpPr>
            <p:cNvPr id="11771" name="Google Shape;11771;p85"/>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5"/>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5"/>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5"/>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85"/>
          <p:cNvGrpSpPr/>
          <p:nvPr/>
        </p:nvGrpSpPr>
        <p:grpSpPr>
          <a:xfrm>
            <a:off x="7110476" y="2684124"/>
            <a:ext cx="317290" cy="359303"/>
            <a:chOff x="-52887125" y="1903275"/>
            <a:chExt cx="279625" cy="316650"/>
          </a:xfrm>
        </p:grpSpPr>
        <p:sp>
          <p:nvSpPr>
            <p:cNvPr id="11776" name="Google Shape;11776;p85"/>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5"/>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85"/>
          <p:cNvGrpSpPr/>
          <p:nvPr/>
        </p:nvGrpSpPr>
        <p:grpSpPr>
          <a:xfrm>
            <a:off x="7089030" y="3134920"/>
            <a:ext cx="360182" cy="361969"/>
            <a:chOff x="-52906025" y="2293950"/>
            <a:chExt cx="317425" cy="319000"/>
          </a:xfrm>
        </p:grpSpPr>
        <p:sp>
          <p:nvSpPr>
            <p:cNvPr id="11779" name="Google Shape;11779;p85"/>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5"/>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5"/>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85"/>
          <p:cNvGrpSpPr/>
          <p:nvPr/>
        </p:nvGrpSpPr>
        <p:grpSpPr>
          <a:xfrm>
            <a:off x="7110476" y="3603379"/>
            <a:ext cx="317290" cy="361090"/>
            <a:chOff x="-52887125" y="2686975"/>
            <a:chExt cx="279625" cy="318225"/>
          </a:xfrm>
        </p:grpSpPr>
        <p:sp>
          <p:nvSpPr>
            <p:cNvPr id="11783" name="Google Shape;11783;p85"/>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5"/>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5"/>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5"/>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85"/>
          <p:cNvGrpSpPr/>
          <p:nvPr/>
        </p:nvGrpSpPr>
        <p:grpSpPr>
          <a:xfrm>
            <a:off x="6220848" y="4062998"/>
            <a:ext cx="318170" cy="359303"/>
            <a:chOff x="-51722225" y="1915100"/>
            <a:chExt cx="280400" cy="316650"/>
          </a:xfrm>
        </p:grpSpPr>
        <p:sp>
          <p:nvSpPr>
            <p:cNvPr id="11788" name="Google Shape;11788;p85"/>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5"/>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5"/>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5"/>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2" name="Google Shape;11792;p85"/>
          <p:cNvGrpSpPr/>
          <p:nvPr/>
        </p:nvGrpSpPr>
        <p:grpSpPr>
          <a:xfrm>
            <a:off x="6616678" y="1303695"/>
            <a:ext cx="370905" cy="360976"/>
            <a:chOff x="-56407800" y="1902600"/>
            <a:chExt cx="326875" cy="318125"/>
          </a:xfrm>
        </p:grpSpPr>
        <p:sp>
          <p:nvSpPr>
            <p:cNvPr id="11793" name="Google Shape;11793;p85"/>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5"/>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5"/>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85"/>
          <p:cNvGrpSpPr/>
          <p:nvPr/>
        </p:nvGrpSpPr>
        <p:grpSpPr>
          <a:xfrm>
            <a:off x="6622479" y="1790262"/>
            <a:ext cx="359303" cy="338736"/>
            <a:chOff x="-56401500" y="2304975"/>
            <a:chExt cx="316650" cy="298525"/>
          </a:xfrm>
        </p:grpSpPr>
        <p:sp>
          <p:nvSpPr>
            <p:cNvPr id="11797" name="Google Shape;11797;p85"/>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5"/>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5"/>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5"/>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85"/>
          <p:cNvGrpSpPr/>
          <p:nvPr/>
        </p:nvGrpSpPr>
        <p:grpSpPr>
          <a:xfrm>
            <a:off x="5328863" y="2682337"/>
            <a:ext cx="319985" cy="361090"/>
            <a:chOff x="-54426150" y="1901700"/>
            <a:chExt cx="282000" cy="318225"/>
          </a:xfrm>
        </p:grpSpPr>
        <p:sp>
          <p:nvSpPr>
            <p:cNvPr id="11802" name="Google Shape;11802;p85"/>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5"/>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5"/>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5"/>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85"/>
          <p:cNvGrpSpPr/>
          <p:nvPr/>
        </p:nvGrpSpPr>
        <p:grpSpPr>
          <a:xfrm>
            <a:off x="5328863" y="3135800"/>
            <a:ext cx="319985" cy="361998"/>
            <a:chOff x="-54426150" y="2294725"/>
            <a:chExt cx="282000" cy="319025"/>
          </a:xfrm>
        </p:grpSpPr>
        <p:sp>
          <p:nvSpPr>
            <p:cNvPr id="11807" name="Google Shape;11807;p85"/>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5"/>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5"/>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5"/>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5"/>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85"/>
          <p:cNvGrpSpPr/>
          <p:nvPr/>
        </p:nvGrpSpPr>
        <p:grpSpPr>
          <a:xfrm>
            <a:off x="5327076" y="3603379"/>
            <a:ext cx="323560" cy="361969"/>
            <a:chOff x="-54427725" y="2686975"/>
            <a:chExt cx="285150" cy="319000"/>
          </a:xfrm>
        </p:grpSpPr>
        <p:sp>
          <p:nvSpPr>
            <p:cNvPr id="11813" name="Google Shape;11813;p85"/>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5"/>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5"/>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5"/>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5"/>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85"/>
          <p:cNvGrpSpPr/>
          <p:nvPr/>
        </p:nvGrpSpPr>
        <p:grpSpPr>
          <a:xfrm>
            <a:off x="7533634" y="2684351"/>
            <a:ext cx="359303" cy="359984"/>
            <a:chOff x="-52513800" y="1903475"/>
            <a:chExt cx="316650" cy="317250"/>
          </a:xfrm>
        </p:grpSpPr>
        <p:sp>
          <p:nvSpPr>
            <p:cNvPr id="11819" name="Google Shape;11819;p85"/>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5"/>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85"/>
          <p:cNvGrpSpPr/>
          <p:nvPr/>
        </p:nvGrpSpPr>
        <p:grpSpPr>
          <a:xfrm>
            <a:off x="7543464" y="3136708"/>
            <a:ext cx="339644" cy="360182"/>
            <a:chOff x="-52505925" y="2295525"/>
            <a:chExt cx="299325" cy="317425"/>
          </a:xfrm>
        </p:grpSpPr>
        <p:sp>
          <p:nvSpPr>
            <p:cNvPr id="11822" name="Google Shape;11822;p85"/>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5"/>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5"/>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5"/>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85"/>
          <p:cNvGrpSpPr/>
          <p:nvPr/>
        </p:nvGrpSpPr>
        <p:grpSpPr>
          <a:xfrm>
            <a:off x="7554641" y="3603379"/>
            <a:ext cx="317290" cy="361090"/>
            <a:chOff x="-52494100" y="2686975"/>
            <a:chExt cx="279625" cy="318225"/>
          </a:xfrm>
        </p:grpSpPr>
        <p:sp>
          <p:nvSpPr>
            <p:cNvPr id="11827" name="Google Shape;11827;p85"/>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5"/>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5"/>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5"/>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85"/>
          <p:cNvGrpSpPr/>
          <p:nvPr/>
        </p:nvGrpSpPr>
        <p:grpSpPr>
          <a:xfrm>
            <a:off x="6665412" y="4064322"/>
            <a:ext cx="315503" cy="361090"/>
            <a:chOff x="-51708850" y="2305750"/>
            <a:chExt cx="278050" cy="318225"/>
          </a:xfrm>
        </p:grpSpPr>
        <p:sp>
          <p:nvSpPr>
            <p:cNvPr id="11832" name="Google Shape;11832;p85"/>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5"/>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5"/>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85"/>
          <p:cNvGrpSpPr/>
          <p:nvPr/>
        </p:nvGrpSpPr>
        <p:grpSpPr>
          <a:xfrm>
            <a:off x="7536807" y="1306109"/>
            <a:ext cx="319089" cy="362073"/>
            <a:chOff x="1044400" y="2917425"/>
            <a:chExt cx="248125" cy="281550"/>
          </a:xfrm>
        </p:grpSpPr>
        <p:sp>
          <p:nvSpPr>
            <p:cNvPr id="11836" name="Google Shape;11836;p85"/>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5"/>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5"/>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5"/>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5"/>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1841" name="Google Shape;11841;p85"/>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1842" name="Google Shape;11842;p85"/>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1843" name="Google Shape;11843;p85"/>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5"/>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5" name="Google Shape;11845;p85"/>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49" name="Shape 11849"/>
        <p:cNvGrpSpPr/>
        <p:nvPr/>
      </p:nvGrpSpPr>
      <p:grpSpPr>
        <a:xfrm>
          <a:off x="0" y="0"/>
          <a:ext cx="0" cy="0"/>
          <a:chOff x="0" y="0"/>
          <a:chExt cx="0" cy="0"/>
        </a:xfrm>
      </p:grpSpPr>
      <p:sp>
        <p:nvSpPr>
          <p:cNvPr id="11850" name="Google Shape;11850;p86"/>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1851" name="Google Shape;11851;p86"/>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1852" name="Google Shape;11852;p86"/>
          <p:cNvGrpSpPr/>
          <p:nvPr/>
        </p:nvGrpSpPr>
        <p:grpSpPr>
          <a:xfrm>
            <a:off x="889109" y="1303003"/>
            <a:ext cx="278288" cy="357036"/>
            <a:chOff x="-50489600" y="1947400"/>
            <a:chExt cx="233150" cy="299125"/>
          </a:xfrm>
        </p:grpSpPr>
        <p:sp>
          <p:nvSpPr>
            <p:cNvPr id="11853" name="Google Shape;11853;p86"/>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6"/>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86"/>
          <p:cNvGrpSpPr/>
          <p:nvPr/>
        </p:nvGrpSpPr>
        <p:grpSpPr>
          <a:xfrm>
            <a:off x="849616" y="1757960"/>
            <a:ext cx="357274" cy="358199"/>
            <a:chOff x="-50523475" y="2316000"/>
            <a:chExt cx="299325" cy="300100"/>
          </a:xfrm>
        </p:grpSpPr>
        <p:sp>
          <p:nvSpPr>
            <p:cNvPr id="11856" name="Google Shape;11856;p86"/>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6"/>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86"/>
          <p:cNvGrpSpPr/>
          <p:nvPr/>
        </p:nvGrpSpPr>
        <p:grpSpPr>
          <a:xfrm>
            <a:off x="848213" y="2207269"/>
            <a:ext cx="360079" cy="357304"/>
            <a:chOff x="-50524250" y="2686150"/>
            <a:chExt cx="301675" cy="299350"/>
          </a:xfrm>
        </p:grpSpPr>
        <p:sp>
          <p:nvSpPr>
            <p:cNvPr id="11859" name="Google Shape;11859;p86"/>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6"/>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6"/>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6"/>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6"/>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6"/>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86"/>
          <p:cNvGrpSpPr/>
          <p:nvPr/>
        </p:nvGrpSpPr>
        <p:grpSpPr>
          <a:xfrm>
            <a:off x="3070976" y="1333082"/>
            <a:ext cx="358199" cy="359154"/>
            <a:chOff x="-48633950" y="1972600"/>
            <a:chExt cx="300100" cy="300900"/>
          </a:xfrm>
        </p:grpSpPr>
        <p:sp>
          <p:nvSpPr>
            <p:cNvPr id="11866" name="Google Shape;11866;p86"/>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6"/>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86"/>
          <p:cNvGrpSpPr/>
          <p:nvPr/>
        </p:nvGrpSpPr>
        <p:grpSpPr>
          <a:xfrm>
            <a:off x="3071439" y="2237377"/>
            <a:ext cx="357274" cy="357274"/>
            <a:chOff x="-48633175" y="2711375"/>
            <a:chExt cx="299325" cy="299325"/>
          </a:xfrm>
        </p:grpSpPr>
        <p:sp>
          <p:nvSpPr>
            <p:cNvPr id="11869" name="Google Shape;11869;p86"/>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6"/>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86"/>
          <p:cNvGrpSpPr/>
          <p:nvPr/>
        </p:nvGrpSpPr>
        <p:grpSpPr>
          <a:xfrm>
            <a:off x="1757928" y="2689329"/>
            <a:ext cx="314006" cy="358229"/>
            <a:chOff x="-46753100" y="1965500"/>
            <a:chExt cx="263075" cy="300125"/>
          </a:xfrm>
        </p:grpSpPr>
        <p:sp>
          <p:nvSpPr>
            <p:cNvPr id="11872" name="Google Shape;11872;p86"/>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6"/>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86"/>
          <p:cNvGrpSpPr/>
          <p:nvPr/>
        </p:nvGrpSpPr>
        <p:grpSpPr>
          <a:xfrm>
            <a:off x="1735354" y="3156542"/>
            <a:ext cx="359154" cy="315916"/>
            <a:chOff x="-46772025" y="2350650"/>
            <a:chExt cx="300900" cy="264675"/>
          </a:xfrm>
        </p:grpSpPr>
        <p:sp>
          <p:nvSpPr>
            <p:cNvPr id="11875" name="Google Shape;11875;p86"/>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6"/>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86"/>
          <p:cNvGrpSpPr/>
          <p:nvPr/>
        </p:nvGrpSpPr>
        <p:grpSpPr>
          <a:xfrm>
            <a:off x="1735354" y="3590820"/>
            <a:ext cx="359154" cy="359154"/>
            <a:chOff x="-46772025" y="2701925"/>
            <a:chExt cx="300900" cy="300900"/>
          </a:xfrm>
        </p:grpSpPr>
        <p:sp>
          <p:nvSpPr>
            <p:cNvPr id="11878" name="Google Shape;11878;p86"/>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6"/>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0" name="Google Shape;11880;p86"/>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1" name="Google Shape;11881;p86"/>
          <p:cNvGrpSpPr/>
          <p:nvPr/>
        </p:nvGrpSpPr>
        <p:grpSpPr>
          <a:xfrm>
            <a:off x="1293035" y="1303928"/>
            <a:ext cx="358199" cy="359154"/>
            <a:chOff x="-50154075" y="1948175"/>
            <a:chExt cx="300100" cy="300900"/>
          </a:xfrm>
        </p:grpSpPr>
        <p:sp>
          <p:nvSpPr>
            <p:cNvPr id="11882" name="Google Shape;11882;p86"/>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6"/>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86"/>
          <p:cNvGrpSpPr/>
          <p:nvPr/>
        </p:nvGrpSpPr>
        <p:grpSpPr>
          <a:xfrm>
            <a:off x="1293035" y="1758885"/>
            <a:ext cx="358199" cy="358229"/>
            <a:chOff x="-50154850" y="2316775"/>
            <a:chExt cx="300100" cy="300125"/>
          </a:xfrm>
        </p:grpSpPr>
        <p:sp>
          <p:nvSpPr>
            <p:cNvPr id="11885" name="Google Shape;11885;p86"/>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6"/>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86"/>
          <p:cNvGrpSpPr/>
          <p:nvPr/>
        </p:nvGrpSpPr>
        <p:grpSpPr>
          <a:xfrm>
            <a:off x="1288813" y="2205896"/>
            <a:ext cx="366644" cy="356558"/>
            <a:chOff x="-50158000" y="2685000"/>
            <a:chExt cx="307175" cy="298725"/>
          </a:xfrm>
        </p:grpSpPr>
        <p:sp>
          <p:nvSpPr>
            <p:cNvPr id="11888" name="Google Shape;11888;p86"/>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6"/>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86"/>
          <p:cNvGrpSpPr/>
          <p:nvPr/>
        </p:nvGrpSpPr>
        <p:grpSpPr>
          <a:xfrm>
            <a:off x="3070499" y="1788993"/>
            <a:ext cx="359154" cy="361004"/>
            <a:chOff x="-48634750" y="2342000"/>
            <a:chExt cx="300900" cy="302450"/>
          </a:xfrm>
        </p:grpSpPr>
        <p:sp>
          <p:nvSpPr>
            <p:cNvPr id="11891" name="Google Shape;11891;p86"/>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6"/>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6"/>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6"/>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6"/>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6"/>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6"/>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6"/>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86"/>
          <p:cNvGrpSpPr/>
          <p:nvPr/>
        </p:nvGrpSpPr>
        <p:grpSpPr>
          <a:xfrm>
            <a:off x="3521599" y="1334007"/>
            <a:ext cx="361004" cy="358229"/>
            <a:chOff x="-48266125" y="1973375"/>
            <a:chExt cx="302450" cy="300125"/>
          </a:xfrm>
        </p:grpSpPr>
        <p:sp>
          <p:nvSpPr>
            <p:cNvPr id="11900" name="Google Shape;11900;p86"/>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6"/>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6"/>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6"/>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6"/>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6"/>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86"/>
          <p:cNvGrpSpPr/>
          <p:nvPr/>
        </p:nvGrpSpPr>
        <p:grpSpPr>
          <a:xfrm>
            <a:off x="3548844" y="1789769"/>
            <a:ext cx="306516" cy="358349"/>
            <a:chOff x="-48237000" y="2342650"/>
            <a:chExt cx="256800" cy="300225"/>
          </a:xfrm>
        </p:grpSpPr>
        <p:sp>
          <p:nvSpPr>
            <p:cNvPr id="11907" name="Google Shape;11907;p86"/>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6"/>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6"/>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86"/>
          <p:cNvGrpSpPr/>
          <p:nvPr/>
        </p:nvGrpSpPr>
        <p:grpSpPr>
          <a:xfrm>
            <a:off x="2180338" y="2690046"/>
            <a:ext cx="361034" cy="355633"/>
            <a:chOff x="-46404975" y="1966100"/>
            <a:chExt cx="302475" cy="297950"/>
          </a:xfrm>
        </p:grpSpPr>
        <p:sp>
          <p:nvSpPr>
            <p:cNvPr id="11911" name="Google Shape;11911;p86"/>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6"/>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6"/>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6"/>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86"/>
          <p:cNvGrpSpPr/>
          <p:nvPr/>
        </p:nvGrpSpPr>
        <p:grpSpPr>
          <a:xfrm>
            <a:off x="2181740" y="3135863"/>
            <a:ext cx="358229" cy="358199"/>
            <a:chOff x="-46401050" y="2333325"/>
            <a:chExt cx="300125" cy="300100"/>
          </a:xfrm>
        </p:grpSpPr>
        <p:sp>
          <p:nvSpPr>
            <p:cNvPr id="11916" name="Google Shape;11916;p86"/>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6"/>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6"/>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6"/>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0" name="Google Shape;11920;p86"/>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1" name="Google Shape;11921;p86"/>
          <p:cNvGrpSpPr/>
          <p:nvPr/>
        </p:nvGrpSpPr>
        <p:grpSpPr>
          <a:xfrm>
            <a:off x="3961830" y="3146218"/>
            <a:ext cx="359154" cy="359124"/>
            <a:chOff x="-44914800" y="2342000"/>
            <a:chExt cx="300900" cy="300875"/>
          </a:xfrm>
        </p:grpSpPr>
        <p:sp>
          <p:nvSpPr>
            <p:cNvPr id="11922" name="Google Shape;11922;p86"/>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6"/>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6"/>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5" name="Google Shape;11925;p86"/>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6" name="Google Shape;11926;p86"/>
          <p:cNvGrpSpPr/>
          <p:nvPr/>
        </p:nvGrpSpPr>
        <p:grpSpPr>
          <a:xfrm>
            <a:off x="1735816" y="1758736"/>
            <a:ext cx="359154" cy="357424"/>
            <a:chOff x="-49786250" y="2316650"/>
            <a:chExt cx="300900" cy="299450"/>
          </a:xfrm>
        </p:grpSpPr>
        <p:sp>
          <p:nvSpPr>
            <p:cNvPr id="11927" name="Google Shape;11927;p86"/>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6"/>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6"/>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6"/>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6"/>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6"/>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6"/>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4" name="Google Shape;11934;p86"/>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6"/>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6" name="Google Shape;11936;p86"/>
          <p:cNvGrpSpPr/>
          <p:nvPr/>
        </p:nvGrpSpPr>
        <p:grpSpPr>
          <a:xfrm>
            <a:off x="4033144" y="1788993"/>
            <a:ext cx="230365" cy="359124"/>
            <a:chOff x="-47842400" y="2342000"/>
            <a:chExt cx="193000" cy="300875"/>
          </a:xfrm>
        </p:grpSpPr>
        <p:sp>
          <p:nvSpPr>
            <p:cNvPr id="11937" name="Google Shape;11937;p86"/>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6"/>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6"/>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86"/>
          <p:cNvGrpSpPr/>
          <p:nvPr/>
        </p:nvGrpSpPr>
        <p:grpSpPr>
          <a:xfrm>
            <a:off x="3969212" y="2236452"/>
            <a:ext cx="358229" cy="359154"/>
            <a:chOff x="-47896750" y="2710600"/>
            <a:chExt cx="300125" cy="300900"/>
          </a:xfrm>
        </p:grpSpPr>
        <p:sp>
          <p:nvSpPr>
            <p:cNvPr id="11941" name="Google Shape;11941;p86"/>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6"/>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6"/>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6"/>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86"/>
          <p:cNvGrpSpPr/>
          <p:nvPr/>
        </p:nvGrpSpPr>
        <p:grpSpPr>
          <a:xfrm>
            <a:off x="2624852" y="2710009"/>
            <a:ext cx="359154" cy="314991"/>
            <a:chOff x="-46033225" y="1982825"/>
            <a:chExt cx="300900" cy="263900"/>
          </a:xfrm>
        </p:grpSpPr>
        <p:sp>
          <p:nvSpPr>
            <p:cNvPr id="11946" name="Google Shape;11946;p86"/>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6"/>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6"/>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86"/>
          <p:cNvGrpSpPr/>
          <p:nvPr/>
        </p:nvGrpSpPr>
        <p:grpSpPr>
          <a:xfrm>
            <a:off x="2621569" y="3137266"/>
            <a:ext cx="365719" cy="326151"/>
            <a:chOff x="-46034000" y="2334500"/>
            <a:chExt cx="306400" cy="273250"/>
          </a:xfrm>
        </p:grpSpPr>
        <p:sp>
          <p:nvSpPr>
            <p:cNvPr id="11950" name="Google Shape;11950;p86"/>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6"/>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6"/>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3" name="Google Shape;11953;p86"/>
          <p:cNvGrpSpPr/>
          <p:nvPr/>
        </p:nvGrpSpPr>
        <p:grpSpPr>
          <a:xfrm>
            <a:off x="2667627" y="3591655"/>
            <a:ext cx="273603" cy="356439"/>
            <a:chOff x="-45998575" y="2702625"/>
            <a:chExt cx="229225" cy="298625"/>
          </a:xfrm>
        </p:grpSpPr>
        <p:sp>
          <p:nvSpPr>
            <p:cNvPr id="11954" name="Google Shape;11954;p86"/>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6"/>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6"/>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6"/>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6"/>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6"/>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6"/>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1" name="Google Shape;11961;p86"/>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6"/>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3" name="Google Shape;11963;p86"/>
          <p:cNvGrpSpPr/>
          <p:nvPr/>
        </p:nvGrpSpPr>
        <p:grpSpPr>
          <a:xfrm>
            <a:off x="2203197" y="2205419"/>
            <a:ext cx="314961" cy="361034"/>
            <a:chOff x="-49398750" y="2684600"/>
            <a:chExt cx="263875" cy="302475"/>
          </a:xfrm>
        </p:grpSpPr>
        <p:sp>
          <p:nvSpPr>
            <p:cNvPr id="11964" name="Google Shape;11964;p86"/>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6"/>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6"/>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86"/>
          <p:cNvGrpSpPr/>
          <p:nvPr/>
        </p:nvGrpSpPr>
        <p:grpSpPr>
          <a:xfrm>
            <a:off x="873121" y="2699684"/>
            <a:ext cx="314006" cy="359154"/>
            <a:chOff x="-47509225" y="1974175"/>
            <a:chExt cx="263075" cy="300900"/>
          </a:xfrm>
        </p:grpSpPr>
        <p:sp>
          <p:nvSpPr>
            <p:cNvPr id="11968" name="Google Shape;11968;p86"/>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6"/>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6"/>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6"/>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6"/>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86"/>
          <p:cNvGrpSpPr/>
          <p:nvPr/>
        </p:nvGrpSpPr>
        <p:grpSpPr>
          <a:xfrm>
            <a:off x="849622" y="3146218"/>
            <a:ext cx="361004" cy="357961"/>
            <a:chOff x="-47529700" y="2342000"/>
            <a:chExt cx="302450" cy="299900"/>
          </a:xfrm>
        </p:grpSpPr>
        <p:sp>
          <p:nvSpPr>
            <p:cNvPr id="11974" name="Google Shape;11974;p86"/>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6"/>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86"/>
          <p:cNvGrpSpPr/>
          <p:nvPr/>
        </p:nvGrpSpPr>
        <p:grpSpPr>
          <a:xfrm>
            <a:off x="851025" y="3645367"/>
            <a:ext cx="358199" cy="272648"/>
            <a:chOff x="-47527350" y="2747625"/>
            <a:chExt cx="300100" cy="228425"/>
          </a:xfrm>
        </p:grpSpPr>
        <p:sp>
          <p:nvSpPr>
            <p:cNvPr id="11977" name="Google Shape;11977;p86"/>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6"/>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6"/>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6"/>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6"/>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6"/>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3" name="Google Shape;11983;p86"/>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4" name="Google Shape;11984;p86"/>
          <p:cNvGrpSpPr/>
          <p:nvPr/>
        </p:nvGrpSpPr>
        <p:grpSpPr>
          <a:xfrm>
            <a:off x="3073924" y="3158422"/>
            <a:ext cx="358229" cy="314961"/>
            <a:chOff x="-45664625" y="2352225"/>
            <a:chExt cx="300125" cy="263875"/>
          </a:xfrm>
        </p:grpSpPr>
        <p:sp>
          <p:nvSpPr>
            <p:cNvPr id="11985" name="Google Shape;11985;p86"/>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6"/>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6"/>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6"/>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6"/>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6"/>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6"/>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86"/>
          <p:cNvGrpSpPr/>
          <p:nvPr/>
        </p:nvGrpSpPr>
        <p:grpSpPr>
          <a:xfrm>
            <a:off x="3073103" y="3592401"/>
            <a:ext cx="359870" cy="357573"/>
            <a:chOff x="-45665400" y="2703250"/>
            <a:chExt cx="301500" cy="299575"/>
          </a:xfrm>
        </p:grpSpPr>
        <p:sp>
          <p:nvSpPr>
            <p:cNvPr id="11993" name="Google Shape;11993;p86"/>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6"/>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6"/>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6"/>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86"/>
          <p:cNvGrpSpPr/>
          <p:nvPr/>
        </p:nvGrpSpPr>
        <p:grpSpPr>
          <a:xfrm>
            <a:off x="2174760" y="4033337"/>
            <a:ext cx="359154" cy="360109"/>
            <a:chOff x="-44528075" y="1982825"/>
            <a:chExt cx="300900" cy="301700"/>
          </a:xfrm>
        </p:grpSpPr>
        <p:sp>
          <p:nvSpPr>
            <p:cNvPr id="11998" name="Google Shape;11998;p86"/>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6"/>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6"/>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6"/>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6"/>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6"/>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6"/>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5" name="Google Shape;12005;p86"/>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6" name="Google Shape;12006;p86"/>
          <p:cNvGrpSpPr/>
          <p:nvPr/>
        </p:nvGrpSpPr>
        <p:grpSpPr>
          <a:xfrm>
            <a:off x="2625923" y="1758885"/>
            <a:ext cx="358199" cy="358229"/>
            <a:chOff x="-49048250" y="2316775"/>
            <a:chExt cx="300100" cy="300125"/>
          </a:xfrm>
        </p:grpSpPr>
        <p:sp>
          <p:nvSpPr>
            <p:cNvPr id="12007" name="Google Shape;12007;p86"/>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6"/>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6"/>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6"/>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1" name="Google Shape;12011;p86"/>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2" name="Google Shape;12012;p86"/>
          <p:cNvGrpSpPr/>
          <p:nvPr/>
        </p:nvGrpSpPr>
        <p:grpSpPr>
          <a:xfrm>
            <a:off x="1290494" y="2699684"/>
            <a:ext cx="360109" cy="358199"/>
            <a:chOff x="-47160325" y="1974175"/>
            <a:chExt cx="301700" cy="300100"/>
          </a:xfrm>
        </p:grpSpPr>
        <p:sp>
          <p:nvSpPr>
            <p:cNvPr id="12013" name="Google Shape;12013;p86"/>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6"/>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86"/>
          <p:cNvGrpSpPr/>
          <p:nvPr/>
        </p:nvGrpSpPr>
        <p:grpSpPr>
          <a:xfrm>
            <a:off x="1290971" y="3146218"/>
            <a:ext cx="359154" cy="359124"/>
            <a:chOff x="-47159525" y="2342000"/>
            <a:chExt cx="300900" cy="300875"/>
          </a:xfrm>
        </p:grpSpPr>
        <p:sp>
          <p:nvSpPr>
            <p:cNvPr id="12016" name="Google Shape;12016;p86"/>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6"/>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6"/>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6"/>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6"/>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86"/>
          <p:cNvGrpSpPr/>
          <p:nvPr/>
        </p:nvGrpSpPr>
        <p:grpSpPr>
          <a:xfrm>
            <a:off x="1291448" y="3603054"/>
            <a:ext cx="358199" cy="359154"/>
            <a:chOff x="-47157950" y="2712175"/>
            <a:chExt cx="300100" cy="300900"/>
          </a:xfrm>
        </p:grpSpPr>
        <p:sp>
          <p:nvSpPr>
            <p:cNvPr id="12022" name="Google Shape;12022;p86"/>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6"/>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6"/>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6"/>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6"/>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6"/>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6"/>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9" name="Google Shape;12029;p86"/>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0" name="Google Shape;12030;p86"/>
          <p:cNvGrpSpPr/>
          <p:nvPr/>
        </p:nvGrpSpPr>
        <p:grpSpPr>
          <a:xfrm>
            <a:off x="3535175" y="3135863"/>
            <a:ext cx="315886" cy="358199"/>
            <a:chOff x="-45278675" y="2333325"/>
            <a:chExt cx="264650" cy="300100"/>
          </a:xfrm>
        </p:grpSpPr>
        <p:sp>
          <p:nvSpPr>
            <p:cNvPr id="12031" name="Google Shape;12031;p86"/>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6"/>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6"/>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6"/>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5" name="Google Shape;12035;p86"/>
          <p:cNvGrpSpPr/>
          <p:nvPr/>
        </p:nvGrpSpPr>
        <p:grpSpPr>
          <a:xfrm>
            <a:off x="3545500" y="3590820"/>
            <a:ext cx="295237" cy="358229"/>
            <a:chOff x="-45270025" y="2701925"/>
            <a:chExt cx="247350" cy="300125"/>
          </a:xfrm>
        </p:grpSpPr>
        <p:sp>
          <p:nvSpPr>
            <p:cNvPr id="12036" name="Google Shape;12036;p86"/>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6"/>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6"/>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6"/>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0" name="Google Shape;12040;p86"/>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1" name="Google Shape;12041;p86"/>
          <p:cNvGrpSpPr/>
          <p:nvPr/>
        </p:nvGrpSpPr>
        <p:grpSpPr>
          <a:xfrm>
            <a:off x="2209567" y="1743737"/>
            <a:ext cx="307444" cy="366556"/>
            <a:chOff x="2209567" y="1972337"/>
            <a:chExt cx="307444" cy="366556"/>
          </a:xfrm>
        </p:grpSpPr>
        <p:sp>
          <p:nvSpPr>
            <p:cNvPr id="12042" name="Google Shape;12042;p86"/>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6"/>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6"/>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5" name="Google Shape;12045;p86"/>
            <p:cNvGrpSpPr/>
            <p:nvPr/>
          </p:nvGrpSpPr>
          <p:grpSpPr>
            <a:xfrm>
              <a:off x="2209567" y="2078266"/>
              <a:ext cx="307444" cy="260626"/>
              <a:chOff x="1636184" y="2959225"/>
              <a:chExt cx="232666" cy="197250"/>
            </a:xfrm>
          </p:grpSpPr>
          <p:sp>
            <p:nvSpPr>
              <p:cNvPr id="12046" name="Google Shape;12046;p86"/>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6"/>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6"/>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2049" name="Google Shape;12049;p86"/>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2050" name="Google Shape;12050;p86"/>
          <p:cNvGrpSpPr/>
          <p:nvPr/>
        </p:nvGrpSpPr>
        <p:grpSpPr>
          <a:xfrm>
            <a:off x="3577265" y="2235011"/>
            <a:ext cx="258542" cy="365154"/>
            <a:chOff x="-47300587" y="123275"/>
            <a:chExt cx="190975" cy="269725"/>
          </a:xfrm>
        </p:grpSpPr>
        <p:sp>
          <p:nvSpPr>
            <p:cNvPr id="12051" name="Google Shape;12051;p86"/>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6"/>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6"/>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6"/>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6"/>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86"/>
          <p:cNvGrpSpPr/>
          <p:nvPr/>
        </p:nvGrpSpPr>
        <p:grpSpPr>
          <a:xfrm>
            <a:off x="4870788" y="1304201"/>
            <a:ext cx="342328" cy="339793"/>
            <a:chOff x="-13966675" y="1639700"/>
            <a:chExt cx="354450" cy="351825"/>
          </a:xfrm>
        </p:grpSpPr>
        <p:sp>
          <p:nvSpPr>
            <p:cNvPr id="12057" name="Google Shape;12057;p86"/>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6"/>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6"/>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6"/>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6"/>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2" name="Google Shape;12062;p86"/>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6"/>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4" name="Google Shape;12064;p86"/>
          <p:cNvGrpSpPr/>
          <p:nvPr/>
        </p:nvGrpSpPr>
        <p:grpSpPr>
          <a:xfrm>
            <a:off x="6667277" y="1303887"/>
            <a:ext cx="340034" cy="340420"/>
            <a:chOff x="-12199250" y="1662675"/>
            <a:chExt cx="352075" cy="352475"/>
          </a:xfrm>
        </p:grpSpPr>
        <p:sp>
          <p:nvSpPr>
            <p:cNvPr id="12065" name="Google Shape;12065;p86"/>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6"/>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6"/>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86"/>
          <p:cNvGrpSpPr/>
          <p:nvPr/>
        </p:nvGrpSpPr>
        <p:grpSpPr>
          <a:xfrm>
            <a:off x="6666130" y="1710754"/>
            <a:ext cx="342328" cy="342328"/>
            <a:chOff x="-12199250" y="2096250"/>
            <a:chExt cx="354450" cy="354450"/>
          </a:xfrm>
        </p:grpSpPr>
        <p:sp>
          <p:nvSpPr>
            <p:cNvPr id="12069" name="Google Shape;12069;p86"/>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6"/>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86"/>
          <p:cNvGrpSpPr/>
          <p:nvPr/>
        </p:nvGrpSpPr>
        <p:grpSpPr>
          <a:xfrm>
            <a:off x="6667277" y="2119708"/>
            <a:ext cx="340034" cy="341579"/>
            <a:chOff x="-12199250" y="2530225"/>
            <a:chExt cx="352075" cy="353675"/>
          </a:xfrm>
        </p:grpSpPr>
        <p:sp>
          <p:nvSpPr>
            <p:cNvPr id="12072" name="Google Shape;12072;p8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6" name="Google Shape;12076;p86"/>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7" name="Google Shape;12077;p86"/>
          <p:cNvGrpSpPr/>
          <p:nvPr/>
        </p:nvGrpSpPr>
        <p:grpSpPr>
          <a:xfrm>
            <a:off x="4870788" y="2959488"/>
            <a:ext cx="342328" cy="339310"/>
            <a:chOff x="-10462550" y="2057650"/>
            <a:chExt cx="354450" cy="351325"/>
          </a:xfrm>
        </p:grpSpPr>
        <p:sp>
          <p:nvSpPr>
            <p:cNvPr id="12078" name="Google Shape;12078;p86"/>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6"/>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0" name="Google Shape;12080;p86"/>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1" name="Google Shape;12081;p86"/>
          <p:cNvGrpSpPr/>
          <p:nvPr/>
        </p:nvGrpSpPr>
        <p:grpSpPr>
          <a:xfrm>
            <a:off x="6649772" y="2551051"/>
            <a:ext cx="375044" cy="340541"/>
            <a:chOff x="-8692750" y="1622100"/>
            <a:chExt cx="388325" cy="352600"/>
          </a:xfrm>
        </p:grpSpPr>
        <p:sp>
          <p:nvSpPr>
            <p:cNvPr id="12082" name="Google Shape;12082;p86"/>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6"/>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4" name="Google Shape;12084;p86"/>
          <p:cNvGrpSpPr/>
          <p:nvPr/>
        </p:nvGrpSpPr>
        <p:grpSpPr>
          <a:xfrm>
            <a:off x="5304253" y="1303307"/>
            <a:ext cx="341555" cy="341579"/>
            <a:chOff x="-13529550" y="1639425"/>
            <a:chExt cx="353650" cy="353675"/>
          </a:xfrm>
        </p:grpSpPr>
        <p:sp>
          <p:nvSpPr>
            <p:cNvPr id="12085" name="Google Shape;12085;p86"/>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6"/>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6"/>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6"/>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6"/>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6"/>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6"/>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6"/>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86"/>
          <p:cNvGrpSpPr/>
          <p:nvPr/>
        </p:nvGrpSpPr>
        <p:grpSpPr>
          <a:xfrm>
            <a:off x="5303106" y="1711889"/>
            <a:ext cx="343849" cy="340058"/>
            <a:chOff x="-13531925" y="2075775"/>
            <a:chExt cx="356025" cy="352100"/>
          </a:xfrm>
        </p:grpSpPr>
        <p:sp>
          <p:nvSpPr>
            <p:cNvPr id="12094" name="Google Shape;12094;p86"/>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6"/>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86"/>
          <p:cNvGrpSpPr/>
          <p:nvPr/>
        </p:nvGrpSpPr>
        <p:grpSpPr>
          <a:xfrm>
            <a:off x="5304627" y="2120094"/>
            <a:ext cx="340807" cy="340807"/>
            <a:chOff x="-13528775" y="2507400"/>
            <a:chExt cx="352875" cy="352875"/>
          </a:xfrm>
        </p:grpSpPr>
        <p:sp>
          <p:nvSpPr>
            <p:cNvPr id="12097" name="Google Shape;12097;p86"/>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6"/>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6"/>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0" name="Google Shape;12100;p86"/>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6"/>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2" name="Google Shape;12102;p86"/>
          <p:cNvGrpSpPr/>
          <p:nvPr/>
        </p:nvGrpSpPr>
        <p:grpSpPr>
          <a:xfrm>
            <a:off x="7140133" y="2119708"/>
            <a:ext cx="308090" cy="341579"/>
            <a:chOff x="-11747150" y="2530225"/>
            <a:chExt cx="319000" cy="353675"/>
          </a:xfrm>
        </p:grpSpPr>
        <p:sp>
          <p:nvSpPr>
            <p:cNvPr id="12103" name="Google Shape;12103;p86"/>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6"/>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86"/>
          <p:cNvGrpSpPr/>
          <p:nvPr/>
        </p:nvGrpSpPr>
        <p:grpSpPr>
          <a:xfrm>
            <a:off x="5304627" y="2550919"/>
            <a:ext cx="340807" cy="340807"/>
            <a:chOff x="-10027775" y="1622900"/>
            <a:chExt cx="352875" cy="352875"/>
          </a:xfrm>
        </p:grpSpPr>
        <p:sp>
          <p:nvSpPr>
            <p:cNvPr id="12106" name="Google Shape;12106;p86"/>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6"/>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6"/>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6"/>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6"/>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6"/>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2" name="Google Shape;12112;p86"/>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3" name="Google Shape;12113;p86"/>
          <p:cNvGrpSpPr/>
          <p:nvPr/>
        </p:nvGrpSpPr>
        <p:grpSpPr>
          <a:xfrm>
            <a:off x="8031595" y="2576583"/>
            <a:ext cx="322553" cy="342328"/>
            <a:chOff x="-10019125" y="2490075"/>
            <a:chExt cx="333975" cy="354450"/>
          </a:xfrm>
        </p:grpSpPr>
        <p:sp>
          <p:nvSpPr>
            <p:cNvPr id="12114" name="Google Shape;12114;p86"/>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6"/>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6"/>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6"/>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86"/>
          <p:cNvGrpSpPr/>
          <p:nvPr/>
        </p:nvGrpSpPr>
        <p:grpSpPr>
          <a:xfrm>
            <a:off x="6661180" y="2957593"/>
            <a:ext cx="352227" cy="343100"/>
            <a:chOff x="-8684100" y="2032450"/>
            <a:chExt cx="364700" cy="355250"/>
          </a:xfrm>
        </p:grpSpPr>
        <p:sp>
          <p:nvSpPr>
            <p:cNvPr id="12119" name="Google Shape;12119;p86"/>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6"/>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6"/>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2" name="Google Shape;12122;p86"/>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3" name="Google Shape;12123;p86"/>
          <p:cNvGrpSpPr/>
          <p:nvPr/>
        </p:nvGrpSpPr>
        <p:grpSpPr>
          <a:xfrm>
            <a:off x="5752039" y="1711056"/>
            <a:ext cx="343849" cy="341724"/>
            <a:chOff x="-13095575" y="2073400"/>
            <a:chExt cx="356025" cy="353825"/>
          </a:xfrm>
        </p:grpSpPr>
        <p:sp>
          <p:nvSpPr>
            <p:cNvPr id="12124" name="Google Shape;12124;p86"/>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6"/>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6"/>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6"/>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6"/>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6"/>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6"/>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6"/>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2" name="Google Shape;12132;p86"/>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3" name="Google Shape;12133;p86"/>
          <p:cNvGrpSpPr/>
          <p:nvPr/>
        </p:nvGrpSpPr>
        <p:grpSpPr>
          <a:xfrm>
            <a:off x="7576787" y="1302885"/>
            <a:ext cx="343100" cy="342424"/>
            <a:chOff x="-11332875" y="1660700"/>
            <a:chExt cx="355250" cy="354550"/>
          </a:xfrm>
        </p:grpSpPr>
        <p:sp>
          <p:nvSpPr>
            <p:cNvPr id="12134" name="Google Shape;12134;p86"/>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6"/>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6"/>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6"/>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8" name="Google Shape;12138;p86"/>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6"/>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0" name="Google Shape;12140;p86"/>
          <p:cNvGrpSpPr/>
          <p:nvPr/>
        </p:nvGrpSpPr>
        <p:grpSpPr>
          <a:xfrm>
            <a:off x="5774096" y="2549397"/>
            <a:ext cx="299736" cy="343849"/>
            <a:chOff x="-9570950" y="1622100"/>
            <a:chExt cx="310350" cy="356025"/>
          </a:xfrm>
        </p:grpSpPr>
        <p:sp>
          <p:nvSpPr>
            <p:cNvPr id="12141" name="Google Shape;12141;p86"/>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6"/>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86"/>
          <p:cNvGrpSpPr/>
          <p:nvPr/>
        </p:nvGrpSpPr>
        <p:grpSpPr>
          <a:xfrm>
            <a:off x="5752800" y="2958353"/>
            <a:ext cx="342328" cy="341579"/>
            <a:chOff x="-9594575" y="2056875"/>
            <a:chExt cx="354450" cy="353675"/>
          </a:xfrm>
        </p:grpSpPr>
        <p:sp>
          <p:nvSpPr>
            <p:cNvPr id="12144" name="Google Shape;12144;p86"/>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6"/>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6"/>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7" name="Google Shape;12147;p86"/>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8" name="Google Shape;12148;p86"/>
          <p:cNvGrpSpPr/>
          <p:nvPr/>
        </p:nvGrpSpPr>
        <p:grpSpPr>
          <a:xfrm>
            <a:off x="6208482" y="1303693"/>
            <a:ext cx="342328" cy="340807"/>
            <a:chOff x="-12661600" y="1640225"/>
            <a:chExt cx="354450" cy="352875"/>
          </a:xfrm>
        </p:grpSpPr>
        <p:sp>
          <p:nvSpPr>
            <p:cNvPr id="12149" name="Google Shape;12149;p86"/>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6"/>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6"/>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2" name="Google Shape;12152;p86"/>
          <p:cNvGrpSpPr/>
          <p:nvPr/>
        </p:nvGrpSpPr>
        <p:grpSpPr>
          <a:xfrm>
            <a:off x="6208857" y="1732231"/>
            <a:ext cx="341579" cy="299374"/>
            <a:chOff x="-12660025" y="2096250"/>
            <a:chExt cx="353675" cy="309975"/>
          </a:xfrm>
        </p:grpSpPr>
        <p:sp>
          <p:nvSpPr>
            <p:cNvPr id="12153" name="Google Shape;12153;p86"/>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6"/>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6"/>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6"/>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6"/>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6"/>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9" name="Google Shape;12159;p86"/>
          <p:cNvGrpSpPr/>
          <p:nvPr/>
        </p:nvGrpSpPr>
        <p:grpSpPr>
          <a:xfrm>
            <a:off x="6207335" y="2119527"/>
            <a:ext cx="344622" cy="341941"/>
            <a:chOff x="-12663175" y="2506800"/>
            <a:chExt cx="356825" cy="354050"/>
          </a:xfrm>
        </p:grpSpPr>
        <p:sp>
          <p:nvSpPr>
            <p:cNvPr id="12160" name="Google Shape;12160;p86"/>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6"/>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6"/>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6"/>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86"/>
          <p:cNvGrpSpPr/>
          <p:nvPr/>
        </p:nvGrpSpPr>
        <p:grpSpPr>
          <a:xfrm>
            <a:off x="8022468" y="1303307"/>
            <a:ext cx="340807" cy="341579"/>
            <a:chOff x="-10896525" y="1663050"/>
            <a:chExt cx="352875" cy="353675"/>
          </a:xfrm>
        </p:grpSpPr>
        <p:sp>
          <p:nvSpPr>
            <p:cNvPr id="12165" name="Google Shape;12165;p86"/>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6"/>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7" name="Google Shape;12167;p86"/>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8" name="Google Shape;12168;p86"/>
          <p:cNvGrpSpPr/>
          <p:nvPr/>
        </p:nvGrpSpPr>
        <p:grpSpPr>
          <a:xfrm>
            <a:off x="8022082" y="2130742"/>
            <a:ext cx="341579" cy="319511"/>
            <a:chOff x="-10898100" y="2542050"/>
            <a:chExt cx="353675" cy="330825"/>
          </a:xfrm>
        </p:grpSpPr>
        <p:sp>
          <p:nvSpPr>
            <p:cNvPr id="12169" name="Google Shape;12169;p86"/>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6"/>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6"/>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6"/>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6"/>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6"/>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86"/>
          <p:cNvGrpSpPr/>
          <p:nvPr/>
        </p:nvGrpSpPr>
        <p:grpSpPr>
          <a:xfrm>
            <a:off x="6209617" y="2551607"/>
            <a:ext cx="340058" cy="339430"/>
            <a:chOff x="-9157450" y="1622750"/>
            <a:chExt cx="352100" cy="351450"/>
          </a:xfrm>
        </p:grpSpPr>
        <p:sp>
          <p:nvSpPr>
            <p:cNvPr id="12176" name="Google Shape;12176;p86"/>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6"/>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86"/>
          <p:cNvGrpSpPr/>
          <p:nvPr/>
        </p:nvGrpSpPr>
        <p:grpSpPr>
          <a:xfrm>
            <a:off x="6247658" y="2959874"/>
            <a:ext cx="263977" cy="338537"/>
            <a:chOff x="-9119650" y="2056875"/>
            <a:chExt cx="273325" cy="350525"/>
          </a:xfrm>
        </p:grpSpPr>
        <p:sp>
          <p:nvSpPr>
            <p:cNvPr id="12179" name="Google Shape;12179;p86"/>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6"/>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1" name="Google Shape;12181;p86"/>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6"/>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3" name="Google Shape;12183;p86"/>
          <p:cNvGrpSpPr/>
          <p:nvPr/>
        </p:nvGrpSpPr>
        <p:grpSpPr>
          <a:xfrm>
            <a:off x="7576790" y="2989279"/>
            <a:ext cx="343094" cy="341569"/>
            <a:chOff x="6001575" y="3119050"/>
            <a:chExt cx="315025" cy="313625"/>
          </a:xfrm>
        </p:grpSpPr>
        <p:sp>
          <p:nvSpPr>
            <p:cNvPr id="12184" name="Google Shape;12184;p86"/>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6"/>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89" name="Shape 12189"/>
        <p:cNvGrpSpPr/>
        <p:nvPr/>
      </p:nvGrpSpPr>
      <p:grpSpPr>
        <a:xfrm>
          <a:off x="0" y="0"/>
          <a:ext cx="0" cy="0"/>
          <a:chOff x="0" y="0"/>
          <a:chExt cx="0" cy="0"/>
        </a:xfrm>
      </p:grpSpPr>
      <p:sp>
        <p:nvSpPr>
          <p:cNvPr id="12190" name="Google Shape;12190;p87"/>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1" name="Google Shape;12191;p87"/>
          <p:cNvGrpSpPr/>
          <p:nvPr/>
        </p:nvGrpSpPr>
        <p:grpSpPr>
          <a:xfrm>
            <a:off x="829227" y="2273195"/>
            <a:ext cx="476329" cy="476213"/>
            <a:chOff x="-21298675" y="2414425"/>
            <a:chExt cx="306400" cy="306325"/>
          </a:xfrm>
        </p:grpSpPr>
        <p:sp>
          <p:nvSpPr>
            <p:cNvPr id="12192" name="Google Shape;12192;p87"/>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7"/>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7"/>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5" name="Google Shape;12195;p87"/>
          <p:cNvGrpSpPr/>
          <p:nvPr/>
        </p:nvGrpSpPr>
        <p:grpSpPr>
          <a:xfrm>
            <a:off x="828605" y="2865128"/>
            <a:ext cx="477573" cy="445432"/>
            <a:chOff x="-21299475" y="2798025"/>
            <a:chExt cx="307200" cy="286525"/>
          </a:xfrm>
        </p:grpSpPr>
        <p:sp>
          <p:nvSpPr>
            <p:cNvPr id="12196" name="Google Shape;12196;p87"/>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7"/>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7"/>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7"/>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7"/>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7"/>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7"/>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7"/>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7"/>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7"/>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7"/>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7"/>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8" name="Google Shape;12208;p87"/>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7"/>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7"/>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1" name="Google Shape;12211;p87"/>
          <p:cNvGrpSpPr/>
          <p:nvPr/>
        </p:nvGrpSpPr>
        <p:grpSpPr>
          <a:xfrm>
            <a:off x="6697960" y="1688917"/>
            <a:ext cx="413912" cy="472676"/>
            <a:chOff x="-17545650" y="2051350"/>
            <a:chExt cx="266250" cy="304050"/>
          </a:xfrm>
        </p:grpSpPr>
        <p:sp>
          <p:nvSpPr>
            <p:cNvPr id="12212" name="Google Shape;12212;p87"/>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7"/>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7"/>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7"/>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6" name="Google Shape;12216;p87"/>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7" name="Google Shape;12217;p87"/>
          <p:cNvGrpSpPr/>
          <p:nvPr/>
        </p:nvGrpSpPr>
        <p:grpSpPr>
          <a:xfrm>
            <a:off x="6668578" y="2865574"/>
            <a:ext cx="472676" cy="444538"/>
            <a:chOff x="-17565350" y="2809825"/>
            <a:chExt cx="304050" cy="285950"/>
          </a:xfrm>
        </p:grpSpPr>
        <p:sp>
          <p:nvSpPr>
            <p:cNvPr id="12218" name="Google Shape;12218;p87"/>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7"/>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7"/>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7"/>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7"/>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3" name="Google Shape;12223;p87"/>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7"/>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7"/>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6" name="Google Shape;12226;p87"/>
          <p:cNvGrpSpPr/>
          <p:nvPr/>
        </p:nvGrpSpPr>
        <p:grpSpPr>
          <a:xfrm>
            <a:off x="1441487" y="2850904"/>
            <a:ext cx="416283" cy="473881"/>
            <a:chOff x="-20904875" y="2788575"/>
            <a:chExt cx="267775" cy="304825"/>
          </a:xfrm>
        </p:grpSpPr>
        <p:sp>
          <p:nvSpPr>
            <p:cNvPr id="12227" name="Google Shape;12227;p87"/>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7"/>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87"/>
          <p:cNvGrpSpPr/>
          <p:nvPr/>
        </p:nvGrpSpPr>
        <p:grpSpPr>
          <a:xfrm>
            <a:off x="4381902" y="2275564"/>
            <a:ext cx="360045" cy="471471"/>
            <a:chOff x="-19006700" y="2434925"/>
            <a:chExt cx="231600" cy="303275"/>
          </a:xfrm>
        </p:grpSpPr>
        <p:sp>
          <p:nvSpPr>
            <p:cNvPr id="12230" name="Google Shape;12230;p87"/>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7"/>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7"/>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7"/>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4" name="Google Shape;12234;p87"/>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7"/>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6" name="Google Shape;12236;p87"/>
          <p:cNvGrpSpPr/>
          <p:nvPr/>
        </p:nvGrpSpPr>
        <p:grpSpPr>
          <a:xfrm>
            <a:off x="7260501" y="2289051"/>
            <a:ext cx="473881" cy="444499"/>
            <a:chOff x="-17190425" y="2435725"/>
            <a:chExt cx="304825" cy="285925"/>
          </a:xfrm>
        </p:grpSpPr>
        <p:sp>
          <p:nvSpPr>
            <p:cNvPr id="12237" name="Google Shape;12237;p87"/>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7"/>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7"/>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0" name="Google Shape;12240;p87"/>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1" name="Google Shape;12241;p87"/>
          <p:cNvGrpSpPr/>
          <p:nvPr/>
        </p:nvGrpSpPr>
        <p:grpSpPr>
          <a:xfrm>
            <a:off x="4915227" y="3444650"/>
            <a:ext cx="476329" cy="475086"/>
            <a:chOff x="-15719925" y="2416825"/>
            <a:chExt cx="306400" cy="305600"/>
          </a:xfrm>
        </p:grpSpPr>
        <p:sp>
          <p:nvSpPr>
            <p:cNvPr id="12242" name="Google Shape;12242;p87"/>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7"/>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7"/>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5" name="Google Shape;12245;p87"/>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7"/>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7" name="Google Shape;12247;p87"/>
          <p:cNvGrpSpPr/>
          <p:nvPr/>
        </p:nvGrpSpPr>
        <p:grpSpPr>
          <a:xfrm>
            <a:off x="2001521" y="2851506"/>
            <a:ext cx="479983" cy="472676"/>
            <a:chOff x="-20550425" y="2789350"/>
            <a:chExt cx="308750" cy="304050"/>
          </a:xfrm>
        </p:grpSpPr>
        <p:sp>
          <p:nvSpPr>
            <p:cNvPr id="12248" name="Google Shape;12248;p87"/>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7"/>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0" name="Google Shape;12250;p87"/>
          <p:cNvGrpSpPr/>
          <p:nvPr/>
        </p:nvGrpSpPr>
        <p:grpSpPr>
          <a:xfrm>
            <a:off x="4916888" y="1688158"/>
            <a:ext cx="473920" cy="474192"/>
            <a:chOff x="-18666450" y="2059825"/>
            <a:chExt cx="304850" cy="305025"/>
          </a:xfrm>
        </p:grpSpPr>
        <p:sp>
          <p:nvSpPr>
            <p:cNvPr id="12251" name="Google Shape;12251;p87"/>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7"/>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87"/>
          <p:cNvGrpSpPr/>
          <p:nvPr/>
        </p:nvGrpSpPr>
        <p:grpSpPr>
          <a:xfrm>
            <a:off x="4916286" y="2275584"/>
            <a:ext cx="475125" cy="471432"/>
            <a:chOff x="-18668025" y="2435725"/>
            <a:chExt cx="305625" cy="303250"/>
          </a:xfrm>
        </p:grpSpPr>
        <p:sp>
          <p:nvSpPr>
            <p:cNvPr id="12254" name="Google Shape;12254;p87"/>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7"/>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87"/>
          <p:cNvGrpSpPr/>
          <p:nvPr/>
        </p:nvGrpSpPr>
        <p:grpSpPr>
          <a:xfrm>
            <a:off x="4915683" y="2850902"/>
            <a:ext cx="476329" cy="473881"/>
            <a:chOff x="-18668800" y="2807475"/>
            <a:chExt cx="306400" cy="304825"/>
          </a:xfrm>
        </p:grpSpPr>
        <p:sp>
          <p:nvSpPr>
            <p:cNvPr id="12257" name="Google Shape;12257;p87"/>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7"/>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7"/>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7"/>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7"/>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7"/>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7"/>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7"/>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7"/>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6" name="Google Shape;12266;p87"/>
          <p:cNvGrpSpPr/>
          <p:nvPr/>
        </p:nvGrpSpPr>
        <p:grpSpPr>
          <a:xfrm>
            <a:off x="7869652" y="1687693"/>
            <a:ext cx="416361" cy="475125"/>
            <a:chOff x="-16798200" y="2050575"/>
            <a:chExt cx="267825" cy="305625"/>
          </a:xfrm>
        </p:grpSpPr>
        <p:sp>
          <p:nvSpPr>
            <p:cNvPr id="12267" name="Google Shape;12267;p87"/>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7"/>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7"/>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0" name="Google Shape;12270;p87"/>
          <p:cNvGrpSpPr/>
          <p:nvPr/>
        </p:nvGrpSpPr>
        <p:grpSpPr>
          <a:xfrm>
            <a:off x="7840270" y="2852127"/>
            <a:ext cx="475125" cy="471432"/>
            <a:chOff x="-16817100" y="2801175"/>
            <a:chExt cx="305625" cy="303250"/>
          </a:xfrm>
        </p:grpSpPr>
        <p:sp>
          <p:nvSpPr>
            <p:cNvPr id="12271" name="Google Shape;12271;p87"/>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7"/>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7"/>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7"/>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7"/>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7"/>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7"/>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7"/>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87"/>
          <p:cNvGrpSpPr/>
          <p:nvPr/>
        </p:nvGrpSpPr>
        <p:grpSpPr>
          <a:xfrm>
            <a:off x="7247390" y="3444614"/>
            <a:ext cx="476329" cy="475125"/>
            <a:chOff x="-15717575" y="2786200"/>
            <a:chExt cx="306400" cy="305625"/>
          </a:xfrm>
        </p:grpSpPr>
        <p:sp>
          <p:nvSpPr>
            <p:cNvPr id="12280" name="Google Shape;12280;p87"/>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7"/>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7"/>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7"/>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7"/>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7"/>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7"/>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7" name="Google Shape;12287;p87"/>
          <p:cNvGrpSpPr/>
          <p:nvPr/>
        </p:nvGrpSpPr>
        <p:grpSpPr>
          <a:xfrm>
            <a:off x="2584963" y="1688296"/>
            <a:ext cx="475125" cy="473920"/>
            <a:chOff x="-20173175" y="2038750"/>
            <a:chExt cx="305625" cy="304850"/>
          </a:xfrm>
        </p:grpSpPr>
        <p:sp>
          <p:nvSpPr>
            <p:cNvPr id="12288" name="Google Shape;12288;p87"/>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7"/>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0" name="Google Shape;12290;p87"/>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1" name="Google Shape;12291;p87"/>
          <p:cNvGrpSpPr/>
          <p:nvPr/>
        </p:nvGrpSpPr>
        <p:grpSpPr>
          <a:xfrm>
            <a:off x="2586187" y="2850282"/>
            <a:ext cx="472676" cy="475125"/>
            <a:chOff x="-20173175" y="2787775"/>
            <a:chExt cx="304050" cy="305625"/>
          </a:xfrm>
        </p:grpSpPr>
        <p:sp>
          <p:nvSpPr>
            <p:cNvPr id="12292" name="Google Shape;12292;p87"/>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7"/>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7"/>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7"/>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87"/>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87"/>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7"/>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9" name="Google Shape;12299;p87"/>
          <p:cNvGrpSpPr/>
          <p:nvPr/>
        </p:nvGrpSpPr>
        <p:grpSpPr>
          <a:xfrm>
            <a:off x="5511171" y="2275564"/>
            <a:ext cx="473881" cy="471471"/>
            <a:chOff x="-18294675" y="2434925"/>
            <a:chExt cx="304825" cy="303275"/>
          </a:xfrm>
        </p:grpSpPr>
        <p:sp>
          <p:nvSpPr>
            <p:cNvPr id="12300" name="Google Shape;12300;p87"/>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7"/>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7"/>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3" name="Google Shape;12303;p87"/>
          <p:cNvGrpSpPr/>
          <p:nvPr/>
        </p:nvGrpSpPr>
        <p:grpSpPr>
          <a:xfrm>
            <a:off x="5567487" y="2852107"/>
            <a:ext cx="361250" cy="471471"/>
            <a:chOff x="-18258450" y="2809825"/>
            <a:chExt cx="232375" cy="303275"/>
          </a:xfrm>
        </p:grpSpPr>
        <p:sp>
          <p:nvSpPr>
            <p:cNvPr id="12304" name="Google Shape;12304;p87"/>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7"/>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7"/>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7" name="Google Shape;12307;p87"/>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8" name="Google Shape;12308;p87"/>
          <p:cNvGrpSpPr/>
          <p:nvPr/>
        </p:nvGrpSpPr>
        <p:grpSpPr>
          <a:xfrm>
            <a:off x="3777686" y="3445233"/>
            <a:ext cx="415117" cy="473920"/>
            <a:chOff x="-16422500" y="2425450"/>
            <a:chExt cx="267025" cy="304850"/>
          </a:xfrm>
        </p:grpSpPr>
        <p:sp>
          <p:nvSpPr>
            <p:cNvPr id="12309" name="Google Shape;12309;p87"/>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7"/>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7"/>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87"/>
          <p:cNvGrpSpPr/>
          <p:nvPr/>
        </p:nvGrpSpPr>
        <p:grpSpPr>
          <a:xfrm>
            <a:off x="6080447" y="3445838"/>
            <a:ext cx="473920" cy="472676"/>
            <a:chOff x="-16442200" y="2801175"/>
            <a:chExt cx="304850" cy="304050"/>
          </a:xfrm>
        </p:grpSpPr>
        <p:sp>
          <p:nvSpPr>
            <p:cNvPr id="12313" name="Google Shape;12313;p87"/>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7"/>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7"/>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6" name="Google Shape;12316;p87"/>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7"/>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8" name="Google Shape;12318;p87"/>
          <p:cNvGrpSpPr/>
          <p:nvPr/>
        </p:nvGrpSpPr>
        <p:grpSpPr>
          <a:xfrm>
            <a:off x="3156161" y="2276343"/>
            <a:ext cx="481265" cy="469917"/>
            <a:chOff x="-19802200" y="2416025"/>
            <a:chExt cx="309575" cy="302275"/>
          </a:xfrm>
        </p:grpSpPr>
        <p:sp>
          <p:nvSpPr>
            <p:cNvPr id="12319" name="Google Shape;12319;p87"/>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7"/>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7"/>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7"/>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7"/>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87"/>
          <p:cNvGrpSpPr/>
          <p:nvPr/>
        </p:nvGrpSpPr>
        <p:grpSpPr>
          <a:xfrm>
            <a:off x="3159232" y="2851506"/>
            <a:ext cx="475125" cy="472676"/>
            <a:chOff x="-19801400" y="2788575"/>
            <a:chExt cx="305625" cy="304050"/>
          </a:xfrm>
        </p:grpSpPr>
        <p:sp>
          <p:nvSpPr>
            <p:cNvPr id="12325" name="Google Shape;12325;p87"/>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7"/>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7"/>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7"/>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7"/>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7"/>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1" name="Google Shape;12331;p87"/>
          <p:cNvGrpSpPr/>
          <p:nvPr/>
        </p:nvGrpSpPr>
        <p:grpSpPr>
          <a:xfrm>
            <a:off x="6114308" y="1688916"/>
            <a:ext cx="422463" cy="472676"/>
            <a:chOff x="-17903225" y="2060800"/>
            <a:chExt cx="271750" cy="304050"/>
          </a:xfrm>
        </p:grpSpPr>
        <p:sp>
          <p:nvSpPr>
            <p:cNvPr id="12332" name="Google Shape;12332;p87"/>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7"/>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7"/>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87"/>
          <p:cNvGrpSpPr/>
          <p:nvPr/>
        </p:nvGrpSpPr>
        <p:grpSpPr>
          <a:xfrm>
            <a:off x="6088599" y="2274962"/>
            <a:ext cx="473881" cy="472676"/>
            <a:chOff x="-17918975" y="2435725"/>
            <a:chExt cx="304825" cy="304050"/>
          </a:xfrm>
        </p:grpSpPr>
        <p:sp>
          <p:nvSpPr>
            <p:cNvPr id="12336" name="Google Shape;12336;p87"/>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7"/>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87"/>
          <p:cNvGrpSpPr/>
          <p:nvPr/>
        </p:nvGrpSpPr>
        <p:grpSpPr>
          <a:xfrm>
            <a:off x="6117359" y="2852729"/>
            <a:ext cx="416361" cy="470228"/>
            <a:chOff x="-17899300" y="2810625"/>
            <a:chExt cx="267825" cy="302475"/>
          </a:xfrm>
        </p:grpSpPr>
        <p:sp>
          <p:nvSpPr>
            <p:cNvPr id="12339" name="Google Shape;12339;p87"/>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7"/>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7"/>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87"/>
          <p:cNvGrpSpPr/>
          <p:nvPr/>
        </p:nvGrpSpPr>
        <p:grpSpPr>
          <a:xfrm>
            <a:off x="2023212" y="3461166"/>
            <a:ext cx="472676" cy="442089"/>
            <a:chOff x="-16066500" y="2060800"/>
            <a:chExt cx="304050" cy="284375"/>
          </a:xfrm>
        </p:grpSpPr>
        <p:sp>
          <p:nvSpPr>
            <p:cNvPr id="12343" name="Google Shape;12343;p87"/>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7"/>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7"/>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7"/>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7"/>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8" name="Google Shape;12348;p87"/>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7"/>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7"/>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1" name="Google Shape;12351;p87"/>
          <p:cNvGrpSpPr/>
          <p:nvPr/>
        </p:nvGrpSpPr>
        <p:grpSpPr>
          <a:xfrm>
            <a:off x="7907919" y="2297751"/>
            <a:ext cx="368362" cy="419314"/>
            <a:chOff x="4995050" y="3245650"/>
            <a:chExt cx="236950" cy="269725"/>
          </a:xfrm>
        </p:grpSpPr>
        <p:sp>
          <p:nvSpPr>
            <p:cNvPr id="12352" name="Google Shape;12352;p87"/>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7"/>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7"/>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5" name="Google Shape;12355;p87"/>
            <p:cNvGrpSpPr/>
            <p:nvPr/>
          </p:nvGrpSpPr>
          <p:grpSpPr>
            <a:xfrm>
              <a:off x="4995050" y="3245650"/>
              <a:ext cx="236950" cy="269725"/>
              <a:chOff x="4995050" y="3245650"/>
              <a:chExt cx="236950" cy="269725"/>
            </a:xfrm>
          </p:grpSpPr>
          <p:sp>
            <p:nvSpPr>
              <p:cNvPr id="12356" name="Google Shape;12356;p87"/>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7"/>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58" name="Google Shape;12358;p87"/>
          <p:cNvGrpSpPr/>
          <p:nvPr/>
        </p:nvGrpSpPr>
        <p:grpSpPr>
          <a:xfrm>
            <a:off x="5507712" y="1689744"/>
            <a:ext cx="483749" cy="481292"/>
            <a:chOff x="4724650" y="2885700"/>
            <a:chExt cx="270750" cy="269375"/>
          </a:xfrm>
        </p:grpSpPr>
        <p:sp>
          <p:nvSpPr>
            <p:cNvPr id="12359" name="Google Shape;12359;p87"/>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7"/>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7"/>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87"/>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7"/>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7"/>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7"/>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6" name="Google Shape;12366;p87"/>
          <p:cNvGrpSpPr/>
          <p:nvPr/>
        </p:nvGrpSpPr>
        <p:grpSpPr>
          <a:xfrm>
            <a:off x="4374817" y="1683870"/>
            <a:ext cx="389425" cy="467822"/>
            <a:chOff x="4459350" y="2882125"/>
            <a:chExt cx="228375" cy="274350"/>
          </a:xfrm>
        </p:grpSpPr>
        <p:sp>
          <p:nvSpPr>
            <p:cNvPr id="12367" name="Google Shape;12367;p87"/>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7"/>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87"/>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7"/>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7"/>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2372" name="Google Shape;12372;p87"/>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2373" name="Google Shape;12373;p8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77" name="Shape 12377"/>
        <p:cNvGrpSpPr/>
        <p:nvPr/>
      </p:nvGrpSpPr>
      <p:grpSpPr>
        <a:xfrm>
          <a:off x="0" y="0"/>
          <a:ext cx="0" cy="0"/>
          <a:chOff x="0" y="0"/>
          <a:chExt cx="0" cy="0"/>
        </a:xfrm>
      </p:grpSpPr>
      <p:sp>
        <p:nvSpPr>
          <p:cNvPr id="12378" name="Google Shape;12378;p8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379" name="Google Shape;12379;p88"/>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0" name="Google Shape;12380;p88"/>
          <p:cNvGrpSpPr/>
          <p:nvPr/>
        </p:nvGrpSpPr>
        <p:grpSpPr>
          <a:xfrm>
            <a:off x="835580" y="2140412"/>
            <a:ext cx="426462" cy="420796"/>
            <a:chOff x="-6713450" y="2397900"/>
            <a:chExt cx="295375" cy="291450"/>
          </a:xfrm>
        </p:grpSpPr>
        <p:sp>
          <p:nvSpPr>
            <p:cNvPr id="12381" name="Google Shape;12381;p88"/>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8"/>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3" name="Google Shape;12383;p88"/>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4" name="Google Shape;12384;p88"/>
          <p:cNvGrpSpPr/>
          <p:nvPr/>
        </p:nvGrpSpPr>
        <p:grpSpPr>
          <a:xfrm>
            <a:off x="3540341" y="1631401"/>
            <a:ext cx="423069" cy="420507"/>
            <a:chOff x="-4932650" y="2046625"/>
            <a:chExt cx="293025" cy="291250"/>
          </a:xfrm>
        </p:grpSpPr>
        <p:sp>
          <p:nvSpPr>
            <p:cNvPr id="12385" name="Google Shape;12385;p88"/>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8"/>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7" name="Google Shape;12387;p88"/>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8" name="Google Shape;12388;p88"/>
          <p:cNvGrpSpPr/>
          <p:nvPr/>
        </p:nvGrpSpPr>
        <p:grpSpPr>
          <a:xfrm>
            <a:off x="3552272" y="2660957"/>
            <a:ext cx="423069" cy="420796"/>
            <a:chOff x="-4931075" y="2765725"/>
            <a:chExt cx="293025" cy="291450"/>
          </a:xfrm>
        </p:grpSpPr>
        <p:sp>
          <p:nvSpPr>
            <p:cNvPr id="12389" name="Google Shape;12389;p88"/>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8"/>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1" name="Google Shape;12391;p88"/>
          <p:cNvGrpSpPr/>
          <p:nvPr/>
        </p:nvGrpSpPr>
        <p:grpSpPr>
          <a:xfrm>
            <a:off x="6257840" y="1656289"/>
            <a:ext cx="420796" cy="370732"/>
            <a:chOff x="-3137650" y="2067900"/>
            <a:chExt cx="291450" cy="256775"/>
          </a:xfrm>
        </p:grpSpPr>
        <p:sp>
          <p:nvSpPr>
            <p:cNvPr id="12392" name="Google Shape;12392;p88"/>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8"/>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8"/>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5" name="Google Shape;12395;p88"/>
          <p:cNvGrpSpPr/>
          <p:nvPr/>
        </p:nvGrpSpPr>
        <p:grpSpPr>
          <a:xfrm>
            <a:off x="6257840" y="2139926"/>
            <a:ext cx="420796" cy="421770"/>
            <a:chOff x="-3137650" y="2408950"/>
            <a:chExt cx="291450" cy="292125"/>
          </a:xfrm>
        </p:grpSpPr>
        <p:sp>
          <p:nvSpPr>
            <p:cNvPr id="12396" name="Google Shape;12396;p88"/>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8"/>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8"/>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8"/>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8"/>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1" name="Google Shape;12401;p88"/>
          <p:cNvGrpSpPr/>
          <p:nvPr/>
        </p:nvGrpSpPr>
        <p:grpSpPr>
          <a:xfrm>
            <a:off x="6269771" y="2685412"/>
            <a:ext cx="420796" cy="371887"/>
            <a:chOff x="-3137650" y="2787000"/>
            <a:chExt cx="291450" cy="257575"/>
          </a:xfrm>
        </p:grpSpPr>
        <p:sp>
          <p:nvSpPr>
            <p:cNvPr id="12402" name="Google Shape;12402;p88"/>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8"/>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8"/>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8"/>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8"/>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8"/>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8"/>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8"/>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0" name="Google Shape;12410;p88"/>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8"/>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8"/>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3" name="Google Shape;12413;p88"/>
          <p:cNvGrpSpPr/>
          <p:nvPr/>
        </p:nvGrpSpPr>
        <p:grpSpPr>
          <a:xfrm>
            <a:off x="1387948" y="2660397"/>
            <a:ext cx="421914" cy="421914"/>
            <a:chOff x="-6354300" y="2757075"/>
            <a:chExt cx="292225" cy="292225"/>
          </a:xfrm>
        </p:grpSpPr>
        <p:sp>
          <p:nvSpPr>
            <p:cNvPr id="12414" name="Google Shape;12414;p88"/>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8"/>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8"/>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8"/>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88"/>
          <p:cNvGrpSpPr/>
          <p:nvPr/>
        </p:nvGrpSpPr>
        <p:grpSpPr>
          <a:xfrm>
            <a:off x="4081951" y="1629560"/>
            <a:ext cx="424188" cy="424188"/>
            <a:chOff x="-4573475" y="2045850"/>
            <a:chExt cx="293800" cy="293800"/>
          </a:xfrm>
        </p:grpSpPr>
        <p:sp>
          <p:nvSpPr>
            <p:cNvPr id="12419" name="Google Shape;12419;p88"/>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8"/>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1" name="Google Shape;12421;p88"/>
          <p:cNvGrpSpPr/>
          <p:nvPr/>
        </p:nvGrpSpPr>
        <p:grpSpPr>
          <a:xfrm>
            <a:off x="4081374" y="2138699"/>
            <a:ext cx="425343" cy="424225"/>
            <a:chOff x="-4570325" y="2405775"/>
            <a:chExt cx="294600" cy="293825"/>
          </a:xfrm>
        </p:grpSpPr>
        <p:sp>
          <p:nvSpPr>
            <p:cNvPr id="12422" name="Google Shape;12422;p88"/>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8"/>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88"/>
          <p:cNvGrpSpPr/>
          <p:nvPr/>
        </p:nvGrpSpPr>
        <p:grpSpPr>
          <a:xfrm>
            <a:off x="4094442" y="2659838"/>
            <a:ext cx="423069" cy="423033"/>
            <a:chOff x="-4572700" y="2764950"/>
            <a:chExt cx="293025" cy="293000"/>
          </a:xfrm>
        </p:grpSpPr>
        <p:sp>
          <p:nvSpPr>
            <p:cNvPr id="12425" name="Google Shape;12425;p88"/>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8"/>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8"/>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8"/>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8"/>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88"/>
          <p:cNvGrpSpPr/>
          <p:nvPr/>
        </p:nvGrpSpPr>
        <p:grpSpPr>
          <a:xfrm>
            <a:off x="6813205" y="1631239"/>
            <a:ext cx="414840" cy="420832"/>
            <a:chOff x="-2777700" y="2049775"/>
            <a:chExt cx="287325" cy="291475"/>
          </a:xfrm>
        </p:grpSpPr>
        <p:sp>
          <p:nvSpPr>
            <p:cNvPr id="12431" name="Google Shape;12431;p88"/>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8"/>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8"/>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88"/>
          <p:cNvGrpSpPr/>
          <p:nvPr/>
        </p:nvGrpSpPr>
        <p:grpSpPr>
          <a:xfrm>
            <a:off x="6809667" y="2140431"/>
            <a:ext cx="421914" cy="420759"/>
            <a:chOff x="-2571737" y="2403625"/>
            <a:chExt cx="292225" cy="291425"/>
          </a:xfrm>
        </p:grpSpPr>
        <p:sp>
          <p:nvSpPr>
            <p:cNvPr id="12435" name="Google Shape;12435;p88"/>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8"/>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8"/>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8"/>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8"/>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8"/>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8"/>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2" name="Google Shape;12442;p88"/>
          <p:cNvGrpSpPr/>
          <p:nvPr/>
        </p:nvGrpSpPr>
        <p:grpSpPr>
          <a:xfrm>
            <a:off x="6809667" y="2661534"/>
            <a:ext cx="421914" cy="419640"/>
            <a:chOff x="-2571737" y="2764550"/>
            <a:chExt cx="292225" cy="290650"/>
          </a:xfrm>
        </p:grpSpPr>
        <p:sp>
          <p:nvSpPr>
            <p:cNvPr id="12443" name="Google Shape;12443;p88"/>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8"/>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8"/>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6" name="Google Shape;12446;p88"/>
          <p:cNvGrpSpPr/>
          <p:nvPr/>
        </p:nvGrpSpPr>
        <p:grpSpPr>
          <a:xfrm>
            <a:off x="3009168" y="3230538"/>
            <a:ext cx="421914" cy="423864"/>
            <a:chOff x="-1333975" y="2365850"/>
            <a:chExt cx="292225" cy="293575"/>
          </a:xfrm>
        </p:grpSpPr>
        <p:sp>
          <p:nvSpPr>
            <p:cNvPr id="12447" name="Google Shape;12447;p88"/>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8"/>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8"/>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8"/>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8"/>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8"/>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8"/>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8"/>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5" name="Google Shape;12455;p88"/>
          <p:cNvGrpSpPr/>
          <p:nvPr/>
        </p:nvGrpSpPr>
        <p:grpSpPr>
          <a:xfrm>
            <a:off x="1942643" y="2660397"/>
            <a:ext cx="398020" cy="421914"/>
            <a:chOff x="-5995925" y="2757850"/>
            <a:chExt cx="275675" cy="292225"/>
          </a:xfrm>
        </p:grpSpPr>
        <p:sp>
          <p:nvSpPr>
            <p:cNvPr id="12456" name="Google Shape;12456;p88"/>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8"/>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8"/>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8"/>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8"/>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8"/>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8"/>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8"/>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8"/>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88"/>
          <p:cNvGrpSpPr/>
          <p:nvPr/>
        </p:nvGrpSpPr>
        <p:grpSpPr>
          <a:xfrm>
            <a:off x="4622930" y="1631816"/>
            <a:ext cx="421951" cy="419677"/>
            <a:chOff x="-4211975" y="2046625"/>
            <a:chExt cx="292250" cy="290675"/>
          </a:xfrm>
        </p:grpSpPr>
        <p:sp>
          <p:nvSpPr>
            <p:cNvPr id="12466" name="Google Shape;12466;p88"/>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8"/>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88"/>
          <p:cNvGrpSpPr/>
          <p:nvPr/>
        </p:nvGrpSpPr>
        <p:grpSpPr>
          <a:xfrm>
            <a:off x="4672976" y="2138699"/>
            <a:ext cx="321859" cy="424225"/>
            <a:chOff x="-4178875" y="2405775"/>
            <a:chExt cx="222925" cy="293825"/>
          </a:xfrm>
        </p:grpSpPr>
        <p:sp>
          <p:nvSpPr>
            <p:cNvPr id="12469" name="Google Shape;12469;p88"/>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8"/>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8"/>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88"/>
          <p:cNvGrpSpPr/>
          <p:nvPr/>
        </p:nvGrpSpPr>
        <p:grpSpPr>
          <a:xfrm>
            <a:off x="4635439" y="2673483"/>
            <a:ext cx="420796" cy="395746"/>
            <a:chOff x="-4211975" y="2783850"/>
            <a:chExt cx="291450" cy="274100"/>
          </a:xfrm>
        </p:grpSpPr>
        <p:sp>
          <p:nvSpPr>
            <p:cNvPr id="12473" name="Google Shape;12473;p88"/>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8"/>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8"/>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6" name="Google Shape;12476;p88"/>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7" name="Google Shape;12477;p88"/>
          <p:cNvGrpSpPr/>
          <p:nvPr/>
        </p:nvGrpSpPr>
        <p:grpSpPr>
          <a:xfrm>
            <a:off x="7340368" y="2140413"/>
            <a:ext cx="420796" cy="420796"/>
            <a:chOff x="-2419325" y="2408150"/>
            <a:chExt cx="291450" cy="291450"/>
          </a:xfrm>
        </p:grpSpPr>
        <p:sp>
          <p:nvSpPr>
            <p:cNvPr id="12478" name="Google Shape;12478;p88"/>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8"/>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8"/>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8"/>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8"/>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8"/>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8"/>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5" name="Google Shape;12485;p88"/>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6" name="Google Shape;12486;p88"/>
          <p:cNvGrpSpPr/>
          <p:nvPr/>
        </p:nvGrpSpPr>
        <p:grpSpPr>
          <a:xfrm>
            <a:off x="4661893" y="3231514"/>
            <a:ext cx="420796" cy="421914"/>
            <a:chOff x="-1333200" y="2770450"/>
            <a:chExt cx="291450" cy="292225"/>
          </a:xfrm>
        </p:grpSpPr>
        <p:sp>
          <p:nvSpPr>
            <p:cNvPr id="12487" name="Google Shape;12487;p88"/>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8"/>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88"/>
          <p:cNvGrpSpPr/>
          <p:nvPr/>
        </p:nvGrpSpPr>
        <p:grpSpPr>
          <a:xfrm>
            <a:off x="2458506" y="1631256"/>
            <a:ext cx="423069" cy="420796"/>
            <a:chOff x="-5635200" y="2037975"/>
            <a:chExt cx="293025" cy="291450"/>
          </a:xfrm>
        </p:grpSpPr>
        <p:sp>
          <p:nvSpPr>
            <p:cNvPr id="12490" name="Google Shape;12490;p88"/>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8"/>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88"/>
          <p:cNvGrpSpPr/>
          <p:nvPr/>
        </p:nvGrpSpPr>
        <p:grpSpPr>
          <a:xfrm>
            <a:off x="2456792" y="2140412"/>
            <a:ext cx="426499" cy="420796"/>
            <a:chOff x="-5637575" y="2397900"/>
            <a:chExt cx="295400" cy="291450"/>
          </a:xfrm>
        </p:grpSpPr>
        <p:sp>
          <p:nvSpPr>
            <p:cNvPr id="12493" name="Google Shape;12493;p88"/>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8"/>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8"/>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8"/>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7" name="Google Shape;12497;p88"/>
          <p:cNvGrpSpPr/>
          <p:nvPr/>
        </p:nvGrpSpPr>
        <p:grpSpPr>
          <a:xfrm>
            <a:off x="2470455" y="2660397"/>
            <a:ext cx="423033" cy="421914"/>
            <a:chOff x="-5635975" y="2757075"/>
            <a:chExt cx="293000" cy="292225"/>
          </a:xfrm>
        </p:grpSpPr>
        <p:sp>
          <p:nvSpPr>
            <p:cNvPr id="12498" name="Google Shape;12498;p88"/>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8"/>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88"/>
          <p:cNvGrpSpPr/>
          <p:nvPr/>
        </p:nvGrpSpPr>
        <p:grpSpPr>
          <a:xfrm>
            <a:off x="5154391" y="1631256"/>
            <a:ext cx="423069" cy="420796"/>
            <a:chOff x="-3854375" y="2046625"/>
            <a:chExt cx="293025" cy="291450"/>
          </a:xfrm>
        </p:grpSpPr>
        <p:sp>
          <p:nvSpPr>
            <p:cNvPr id="12501" name="Google Shape;12501;p88"/>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8"/>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3" name="Google Shape;12503;p88"/>
          <p:cNvGrpSpPr/>
          <p:nvPr/>
        </p:nvGrpSpPr>
        <p:grpSpPr>
          <a:xfrm>
            <a:off x="5153254" y="2138717"/>
            <a:ext cx="425343" cy="424188"/>
            <a:chOff x="-3854375" y="2405000"/>
            <a:chExt cx="294600" cy="293800"/>
          </a:xfrm>
        </p:grpSpPr>
        <p:sp>
          <p:nvSpPr>
            <p:cNvPr id="12504" name="Google Shape;12504;p88"/>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8"/>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88"/>
          <p:cNvGrpSpPr/>
          <p:nvPr/>
        </p:nvGrpSpPr>
        <p:grpSpPr>
          <a:xfrm>
            <a:off x="5167459" y="2659838"/>
            <a:ext cx="420796" cy="423033"/>
            <a:chOff x="-3852025" y="2764950"/>
            <a:chExt cx="291450" cy="293000"/>
          </a:xfrm>
        </p:grpSpPr>
        <p:sp>
          <p:nvSpPr>
            <p:cNvPr id="12507" name="Google Shape;12507;p88"/>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8"/>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9" name="Google Shape;12509;p88"/>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8"/>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1" name="Google Shape;12511;p88"/>
          <p:cNvGrpSpPr/>
          <p:nvPr/>
        </p:nvGrpSpPr>
        <p:grpSpPr>
          <a:xfrm>
            <a:off x="7890048" y="2660398"/>
            <a:ext cx="420796" cy="421914"/>
            <a:chOff x="-2060175" y="2768875"/>
            <a:chExt cx="291450" cy="292225"/>
          </a:xfrm>
        </p:grpSpPr>
        <p:sp>
          <p:nvSpPr>
            <p:cNvPr id="12512" name="Google Shape;12512;p88"/>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8"/>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4" name="Google Shape;12514;p88"/>
          <p:cNvGrpSpPr/>
          <p:nvPr/>
        </p:nvGrpSpPr>
        <p:grpSpPr>
          <a:xfrm>
            <a:off x="1903657" y="3232071"/>
            <a:ext cx="421914" cy="420796"/>
            <a:chOff x="-937025" y="2064750"/>
            <a:chExt cx="292225" cy="291450"/>
          </a:xfrm>
        </p:grpSpPr>
        <p:sp>
          <p:nvSpPr>
            <p:cNvPr id="12515" name="Google Shape;12515;p88"/>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8"/>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8"/>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88"/>
          <p:cNvGrpSpPr/>
          <p:nvPr/>
        </p:nvGrpSpPr>
        <p:grpSpPr>
          <a:xfrm>
            <a:off x="3006820" y="1630697"/>
            <a:ext cx="421951" cy="421914"/>
            <a:chOff x="-5276050" y="2037975"/>
            <a:chExt cx="292250" cy="292225"/>
          </a:xfrm>
        </p:grpSpPr>
        <p:sp>
          <p:nvSpPr>
            <p:cNvPr id="12519" name="Google Shape;12519;p88"/>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8"/>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8"/>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2" name="Google Shape;12522;p88"/>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8"/>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4" name="Google Shape;12524;p88"/>
          <p:cNvGrpSpPr/>
          <p:nvPr/>
        </p:nvGrpSpPr>
        <p:grpSpPr>
          <a:xfrm>
            <a:off x="5765634" y="1631256"/>
            <a:ext cx="324133" cy="420796"/>
            <a:chOff x="-3462150" y="2046625"/>
            <a:chExt cx="224500" cy="291450"/>
          </a:xfrm>
        </p:grpSpPr>
        <p:sp>
          <p:nvSpPr>
            <p:cNvPr id="12525" name="Google Shape;12525;p88"/>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8"/>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8"/>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8"/>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8"/>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8"/>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8"/>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88"/>
          <p:cNvGrpSpPr/>
          <p:nvPr/>
        </p:nvGrpSpPr>
        <p:grpSpPr>
          <a:xfrm>
            <a:off x="5741197" y="2139276"/>
            <a:ext cx="373006" cy="423069"/>
            <a:chOff x="-3478675" y="2405775"/>
            <a:chExt cx="258350" cy="293025"/>
          </a:xfrm>
        </p:grpSpPr>
        <p:sp>
          <p:nvSpPr>
            <p:cNvPr id="12533" name="Google Shape;12533;p88"/>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8"/>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8"/>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8"/>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88"/>
          <p:cNvGrpSpPr/>
          <p:nvPr/>
        </p:nvGrpSpPr>
        <p:grpSpPr>
          <a:xfrm>
            <a:off x="5803715" y="2660398"/>
            <a:ext cx="271831" cy="421914"/>
            <a:chOff x="-3443250" y="2765725"/>
            <a:chExt cx="188275" cy="292225"/>
          </a:xfrm>
        </p:grpSpPr>
        <p:sp>
          <p:nvSpPr>
            <p:cNvPr id="12538" name="Google Shape;12538;p88"/>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8"/>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8"/>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8"/>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88"/>
          <p:cNvGrpSpPr/>
          <p:nvPr/>
        </p:nvGrpSpPr>
        <p:grpSpPr>
          <a:xfrm>
            <a:off x="832612" y="3230934"/>
            <a:ext cx="371887" cy="423069"/>
            <a:chOff x="-1684475" y="2049000"/>
            <a:chExt cx="257575" cy="293025"/>
          </a:xfrm>
        </p:grpSpPr>
        <p:sp>
          <p:nvSpPr>
            <p:cNvPr id="12543" name="Google Shape;12543;p88"/>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8"/>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8"/>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8"/>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7" name="Google Shape;12547;p88"/>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8" name="Google Shape;12548;p88"/>
          <p:cNvGrpSpPr/>
          <p:nvPr/>
        </p:nvGrpSpPr>
        <p:grpSpPr>
          <a:xfrm>
            <a:off x="4122504" y="3231514"/>
            <a:ext cx="420796" cy="421914"/>
            <a:chOff x="-1700225" y="2768875"/>
            <a:chExt cx="291450" cy="292225"/>
          </a:xfrm>
        </p:grpSpPr>
        <p:sp>
          <p:nvSpPr>
            <p:cNvPr id="12549" name="Google Shape;12549;p88"/>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8"/>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8"/>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8"/>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8"/>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8"/>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88"/>
          <p:cNvGrpSpPr/>
          <p:nvPr/>
        </p:nvGrpSpPr>
        <p:grpSpPr>
          <a:xfrm>
            <a:off x="3590852" y="3230935"/>
            <a:ext cx="371887" cy="423069"/>
            <a:chOff x="-919700" y="2420750"/>
            <a:chExt cx="257575" cy="293025"/>
          </a:xfrm>
        </p:grpSpPr>
        <p:sp>
          <p:nvSpPr>
            <p:cNvPr id="12556" name="Google Shape;12556;p88"/>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8"/>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8"/>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88"/>
          <p:cNvGrpSpPr/>
          <p:nvPr/>
        </p:nvGrpSpPr>
        <p:grpSpPr>
          <a:xfrm>
            <a:off x="1926044" y="1645950"/>
            <a:ext cx="409531" cy="410617"/>
            <a:chOff x="6679825" y="2693700"/>
            <a:chExt cx="257875" cy="258575"/>
          </a:xfrm>
        </p:grpSpPr>
        <p:sp>
          <p:nvSpPr>
            <p:cNvPr id="12560" name="Google Shape;12560;p88"/>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8"/>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88"/>
          <p:cNvGrpSpPr/>
          <p:nvPr/>
        </p:nvGrpSpPr>
        <p:grpSpPr>
          <a:xfrm>
            <a:off x="1915618" y="2142110"/>
            <a:ext cx="420531" cy="417262"/>
            <a:chOff x="6790450" y="3119050"/>
            <a:chExt cx="262750" cy="260675"/>
          </a:xfrm>
        </p:grpSpPr>
        <p:sp>
          <p:nvSpPr>
            <p:cNvPr id="12563" name="Google Shape;12563;p88"/>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8"/>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88"/>
          <p:cNvGrpSpPr/>
          <p:nvPr/>
        </p:nvGrpSpPr>
        <p:grpSpPr>
          <a:xfrm>
            <a:off x="6542730" y="3755436"/>
            <a:ext cx="358093" cy="407391"/>
            <a:chOff x="7660859" y="2571753"/>
            <a:chExt cx="366561" cy="417024"/>
          </a:xfrm>
        </p:grpSpPr>
        <p:sp>
          <p:nvSpPr>
            <p:cNvPr id="12566" name="Google Shape;12566;p88"/>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8"/>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8"/>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88"/>
          <p:cNvGrpSpPr/>
          <p:nvPr/>
        </p:nvGrpSpPr>
        <p:grpSpPr>
          <a:xfrm>
            <a:off x="4077412" y="3755436"/>
            <a:ext cx="407391" cy="407391"/>
            <a:chOff x="5566722" y="2571753"/>
            <a:chExt cx="417024" cy="417024"/>
          </a:xfrm>
        </p:grpSpPr>
        <p:sp>
          <p:nvSpPr>
            <p:cNvPr id="12570" name="Google Shape;12570;p88"/>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8"/>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88"/>
          <p:cNvGrpSpPr/>
          <p:nvPr/>
        </p:nvGrpSpPr>
        <p:grpSpPr>
          <a:xfrm>
            <a:off x="4693744" y="3857692"/>
            <a:ext cx="407381" cy="202880"/>
            <a:chOff x="6090251" y="2676413"/>
            <a:chExt cx="417014" cy="207677"/>
          </a:xfrm>
        </p:grpSpPr>
        <p:sp>
          <p:nvSpPr>
            <p:cNvPr id="12573" name="Google Shape;12573;p88"/>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8"/>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8"/>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8"/>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7" name="Google Shape;12577;p88"/>
          <p:cNvGrpSpPr/>
          <p:nvPr/>
        </p:nvGrpSpPr>
        <p:grpSpPr>
          <a:xfrm>
            <a:off x="5926398" y="3755436"/>
            <a:ext cx="407391" cy="407391"/>
            <a:chOff x="7137330" y="2571753"/>
            <a:chExt cx="417024" cy="417024"/>
          </a:xfrm>
        </p:grpSpPr>
        <p:sp>
          <p:nvSpPr>
            <p:cNvPr id="12578" name="Google Shape;12578;p88"/>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8"/>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8"/>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88"/>
          <p:cNvGrpSpPr/>
          <p:nvPr/>
        </p:nvGrpSpPr>
        <p:grpSpPr>
          <a:xfrm>
            <a:off x="5310066" y="3755436"/>
            <a:ext cx="407391" cy="407391"/>
            <a:chOff x="6613801" y="2571753"/>
            <a:chExt cx="417024" cy="417024"/>
          </a:xfrm>
        </p:grpSpPr>
        <p:sp>
          <p:nvSpPr>
            <p:cNvPr id="12582" name="Google Shape;12582;p88"/>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8"/>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8"/>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8"/>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8"/>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7" name="Google Shape;12587;p88"/>
          <p:cNvGrpSpPr/>
          <p:nvPr/>
        </p:nvGrpSpPr>
        <p:grpSpPr>
          <a:xfrm>
            <a:off x="7896740" y="3238780"/>
            <a:ext cx="407411" cy="407411"/>
            <a:chOff x="2964567" y="2571753"/>
            <a:chExt cx="417045" cy="417045"/>
          </a:xfrm>
        </p:grpSpPr>
        <p:sp>
          <p:nvSpPr>
            <p:cNvPr id="12588" name="Google Shape;12588;p88"/>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8"/>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88"/>
          <p:cNvGrpSpPr/>
          <p:nvPr/>
        </p:nvGrpSpPr>
        <p:grpSpPr>
          <a:xfrm>
            <a:off x="1612062" y="3815897"/>
            <a:ext cx="407391" cy="286470"/>
            <a:chOff x="3476576" y="2633631"/>
            <a:chExt cx="417024" cy="293244"/>
          </a:xfrm>
        </p:grpSpPr>
        <p:sp>
          <p:nvSpPr>
            <p:cNvPr id="12591" name="Google Shape;12591;p88"/>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8"/>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3" name="Google Shape;12593;p88"/>
          <p:cNvGrpSpPr/>
          <p:nvPr/>
        </p:nvGrpSpPr>
        <p:grpSpPr>
          <a:xfrm>
            <a:off x="2228394" y="3755508"/>
            <a:ext cx="407411" cy="407248"/>
            <a:chOff x="3988564" y="2571836"/>
            <a:chExt cx="417045" cy="416878"/>
          </a:xfrm>
        </p:grpSpPr>
        <p:sp>
          <p:nvSpPr>
            <p:cNvPr id="12594" name="Google Shape;12594;p88"/>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8"/>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88"/>
          <p:cNvGrpSpPr/>
          <p:nvPr/>
        </p:nvGrpSpPr>
        <p:grpSpPr>
          <a:xfrm>
            <a:off x="2844747" y="3755436"/>
            <a:ext cx="407391" cy="407391"/>
            <a:chOff x="4500573" y="2571753"/>
            <a:chExt cx="417024" cy="417024"/>
          </a:xfrm>
        </p:grpSpPr>
        <p:sp>
          <p:nvSpPr>
            <p:cNvPr id="12597" name="Google Shape;12597;p88"/>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8"/>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88"/>
          <p:cNvGrpSpPr/>
          <p:nvPr/>
        </p:nvGrpSpPr>
        <p:grpSpPr>
          <a:xfrm>
            <a:off x="3461079" y="3755436"/>
            <a:ext cx="407391" cy="407391"/>
            <a:chOff x="5012603" y="2571753"/>
            <a:chExt cx="417024" cy="417024"/>
          </a:xfrm>
        </p:grpSpPr>
        <p:sp>
          <p:nvSpPr>
            <p:cNvPr id="12600" name="Google Shape;12600;p88"/>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8"/>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2" name="Google Shape;12602;p88"/>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3" name="Google Shape;12603;p88"/>
          <p:cNvGrpSpPr/>
          <p:nvPr/>
        </p:nvGrpSpPr>
        <p:grpSpPr>
          <a:xfrm>
            <a:off x="5721826" y="3238790"/>
            <a:ext cx="407432" cy="407391"/>
            <a:chOff x="812101" y="2571761"/>
            <a:chExt cx="417066" cy="417024"/>
          </a:xfrm>
        </p:grpSpPr>
        <p:sp>
          <p:nvSpPr>
            <p:cNvPr id="12604" name="Google Shape;12604;p88"/>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8"/>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8"/>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8"/>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8" name="Google Shape;12608;p88"/>
          <p:cNvGrpSpPr/>
          <p:nvPr/>
        </p:nvGrpSpPr>
        <p:grpSpPr>
          <a:xfrm>
            <a:off x="6242420" y="3238790"/>
            <a:ext cx="407391" cy="407391"/>
            <a:chOff x="1323129" y="2571761"/>
            <a:chExt cx="417024" cy="417024"/>
          </a:xfrm>
        </p:grpSpPr>
        <p:sp>
          <p:nvSpPr>
            <p:cNvPr id="12609" name="Google Shape;12609;p88"/>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8"/>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8"/>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8"/>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3" name="Google Shape;12613;p88"/>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4" name="Google Shape;12614;p88"/>
          <p:cNvGrpSpPr/>
          <p:nvPr/>
        </p:nvGrpSpPr>
        <p:grpSpPr>
          <a:xfrm>
            <a:off x="7378895" y="3238843"/>
            <a:ext cx="408023" cy="407411"/>
            <a:chOff x="2344476" y="2571761"/>
            <a:chExt cx="417671" cy="417045"/>
          </a:xfrm>
        </p:grpSpPr>
        <p:sp>
          <p:nvSpPr>
            <p:cNvPr id="12615" name="Google Shape;12615;p88"/>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8"/>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7" name="Google Shape;12617;p88"/>
          <p:cNvGrpSpPr/>
          <p:nvPr/>
        </p:nvGrpSpPr>
        <p:grpSpPr>
          <a:xfrm>
            <a:off x="7109755" y="3759535"/>
            <a:ext cx="399178" cy="399178"/>
            <a:chOff x="2038375" y="3798025"/>
            <a:chExt cx="841792" cy="841792"/>
          </a:xfrm>
        </p:grpSpPr>
        <p:sp>
          <p:nvSpPr>
            <p:cNvPr id="12618" name="Google Shape;12618;p88"/>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8"/>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23" name="Shape 12623"/>
        <p:cNvGrpSpPr/>
        <p:nvPr/>
      </p:nvGrpSpPr>
      <p:grpSpPr>
        <a:xfrm>
          <a:off x="0" y="0"/>
          <a:ext cx="0" cy="0"/>
          <a:chOff x="0" y="0"/>
          <a:chExt cx="0" cy="0"/>
        </a:xfrm>
      </p:grpSpPr>
      <p:pic>
        <p:nvPicPr>
          <p:cNvPr id="12624" name="Google Shape;12624;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9" name="Shape 2019"/>
        <p:cNvGrpSpPr/>
        <p:nvPr/>
      </p:nvGrpSpPr>
      <p:grpSpPr>
        <a:xfrm>
          <a:off x="0" y="0"/>
          <a:ext cx="0" cy="0"/>
          <a:chOff x="0" y="0"/>
          <a:chExt cx="0" cy="0"/>
        </a:xfrm>
      </p:grpSpPr>
      <p:sp>
        <p:nvSpPr>
          <p:cNvPr id="2020" name="Google Shape;2020;p39"/>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ur history</a:t>
            </a:r>
            <a:endParaRPr/>
          </a:p>
        </p:txBody>
      </p:sp>
      <p:sp>
        <p:nvSpPr>
          <p:cNvPr id="2021" name="Google Shape;2021;p39"/>
          <p:cNvSpPr txBox="1"/>
          <p:nvPr>
            <p:ph idx="4294967295" type="title"/>
          </p:nvPr>
        </p:nvSpPr>
        <p:spPr>
          <a:xfrm>
            <a:off x="720000" y="283847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Mercury</a:t>
            </a:r>
            <a:endParaRPr sz="2200"/>
          </a:p>
        </p:txBody>
      </p:sp>
      <p:sp>
        <p:nvSpPr>
          <p:cNvPr id="2022" name="Google Shape;2022;p39"/>
          <p:cNvSpPr txBox="1"/>
          <p:nvPr>
            <p:ph idx="4294967295" type="subTitle"/>
          </p:nvPr>
        </p:nvSpPr>
        <p:spPr>
          <a:xfrm>
            <a:off x="720000" y="3219468"/>
            <a:ext cx="1463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a:t>
            </a:r>
            <a:r>
              <a:rPr lang="en"/>
              <a:t>s quite a small planet</a:t>
            </a:r>
            <a:endParaRPr/>
          </a:p>
        </p:txBody>
      </p:sp>
      <p:sp>
        <p:nvSpPr>
          <p:cNvPr id="2023" name="Google Shape;2023;p39"/>
          <p:cNvSpPr txBox="1"/>
          <p:nvPr>
            <p:ph idx="4294967295" type="title"/>
          </p:nvPr>
        </p:nvSpPr>
        <p:spPr>
          <a:xfrm>
            <a:off x="2280216" y="283847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Venus</a:t>
            </a:r>
            <a:endParaRPr sz="2200"/>
          </a:p>
        </p:txBody>
      </p:sp>
      <p:sp>
        <p:nvSpPr>
          <p:cNvPr id="2024" name="Google Shape;2024;p39"/>
          <p:cNvSpPr txBox="1"/>
          <p:nvPr>
            <p:ph idx="4294967295" type="subTitle"/>
          </p:nvPr>
        </p:nvSpPr>
        <p:spPr>
          <a:xfrm>
            <a:off x="2280216" y="3219468"/>
            <a:ext cx="1463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a:t>
            </a:r>
            <a:endParaRPr/>
          </a:p>
        </p:txBody>
      </p:sp>
      <p:sp>
        <p:nvSpPr>
          <p:cNvPr id="2025" name="Google Shape;2025;p39"/>
          <p:cNvSpPr txBox="1"/>
          <p:nvPr>
            <p:ph idx="4294967295" type="title"/>
          </p:nvPr>
        </p:nvSpPr>
        <p:spPr>
          <a:xfrm>
            <a:off x="5400671" y="283847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Jupiter</a:t>
            </a:r>
            <a:endParaRPr sz="2200"/>
          </a:p>
        </p:txBody>
      </p:sp>
      <p:sp>
        <p:nvSpPr>
          <p:cNvPr id="2026" name="Google Shape;2026;p39"/>
          <p:cNvSpPr txBox="1"/>
          <p:nvPr>
            <p:ph idx="4294967295" type="subTitle"/>
          </p:nvPr>
        </p:nvSpPr>
        <p:spPr>
          <a:xfrm>
            <a:off x="5400671" y="3219468"/>
            <a:ext cx="1463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 is a huge gas giant</a:t>
            </a:r>
            <a:endParaRPr/>
          </a:p>
        </p:txBody>
      </p:sp>
      <p:sp>
        <p:nvSpPr>
          <p:cNvPr id="2027" name="Google Shape;2027;p39"/>
          <p:cNvSpPr txBox="1"/>
          <p:nvPr>
            <p:ph idx="4294967295" type="title"/>
          </p:nvPr>
        </p:nvSpPr>
        <p:spPr>
          <a:xfrm>
            <a:off x="3840462" y="283847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Mars</a:t>
            </a:r>
            <a:endParaRPr sz="2200"/>
          </a:p>
        </p:txBody>
      </p:sp>
      <p:sp>
        <p:nvSpPr>
          <p:cNvPr id="2028" name="Google Shape;2028;p39"/>
          <p:cNvSpPr txBox="1"/>
          <p:nvPr>
            <p:ph idx="4294967295" type="subTitle"/>
          </p:nvPr>
        </p:nvSpPr>
        <p:spPr>
          <a:xfrm>
            <a:off x="3840462" y="3219468"/>
            <a:ext cx="14631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 is actually a very cold place</a:t>
            </a:r>
            <a:endParaRPr/>
          </a:p>
        </p:txBody>
      </p:sp>
      <p:sp>
        <p:nvSpPr>
          <p:cNvPr id="2029" name="Google Shape;2029;p39"/>
          <p:cNvSpPr txBox="1"/>
          <p:nvPr>
            <p:ph idx="4294967295" type="title"/>
          </p:nvPr>
        </p:nvSpPr>
        <p:spPr>
          <a:xfrm>
            <a:off x="6960912" y="2838475"/>
            <a:ext cx="14631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Saturn</a:t>
            </a:r>
            <a:endParaRPr sz="2200"/>
          </a:p>
        </p:txBody>
      </p:sp>
      <p:sp>
        <p:nvSpPr>
          <p:cNvPr id="2030" name="Google Shape;2030;p39"/>
          <p:cNvSpPr txBox="1"/>
          <p:nvPr>
            <p:ph idx="4294967295" type="subTitle"/>
          </p:nvPr>
        </p:nvSpPr>
        <p:spPr>
          <a:xfrm>
            <a:off x="6960912" y="3219468"/>
            <a:ext cx="1463100" cy="548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t>Saturn has several rings</a:t>
            </a:r>
            <a:endParaRPr/>
          </a:p>
        </p:txBody>
      </p:sp>
      <p:sp>
        <p:nvSpPr>
          <p:cNvPr id="2031" name="Google Shape;2031;p39"/>
          <p:cNvSpPr txBox="1"/>
          <p:nvPr>
            <p:ph idx="4294967295" type="title"/>
          </p:nvPr>
        </p:nvSpPr>
        <p:spPr>
          <a:xfrm>
            <a:off x="1041450" y="2217850"/>
            <a:ext cx="8202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2xxx</a:t>
            </a:r>
            <a:endParaRPr sz="2000"/>
          </a:p>
        </p:txBody>
      </p:sp>
      <p:sp>
        <p:nvSpPr>
          <p:cNvPr id="2032" name="Google Shape;2032;p39"/>
          <p:cNvSpPr txBox="1"/>
          <p:nvPr>
            <p:ph idx="4294967295" type="title"/>
          </p:nvPr>
        </p:nvSpPr>
        <p:spPr>
          <a:xfrm>
            <a:off x="2601672" y="2217850"/>
            <a:ext cx="8202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2xxx</a:t>
            </a:r>
            <a:endParaRPr sz="2000"/>
          </a:p>
        </p:txBody>
      </p:sp>
      <p:sp>
        <p:nvSpPr>
          <p:cNvPr id="2033" name="Google Shape;2033;p39"/>
          <p:cNvSpPr txBox="1"/>
          <p:nvPr>
            <p:ph idx="4294967295" type="title"/>
          </p:nvPr>
        </p:nvSpPr>
        <p:spPr>
          <a:xfrm>
            <a:off x="5722117" y="2217850"/>
            <a:ext cx="8202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2xxx</a:t>
            </a:r>
            <a:endParaRPr sz="2000"/>
          </a:p>
        </p:txBody>
      </p:sp>
      <p:sp>
        <p:nvSpPr>
          <p:cNvPr id="2034" name="Google Shape;2034;p39"/>
          <p:cNvSpPr txBox="1"/>
          <p:nvPr>
            <p:ph idx="4294967295" type="title"/>
          </p:nvPr>
        </p:nvSpPr>
        <p:spPr>
          <a:xfrm>
            <a:off x="4161895" y="2217850"/>
            <a:ext cx="8202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2xxx</a:t>
            </a:r>
            <a:endParaRPr sz="2000"/>
          </a:p>
        </p:txBody>
      </p:sp>
      <p:sp>
        <p:nvSpPr>
          <p:cNvPr id="2035" name="Google Shape;2035;p39"/>
          <p:cNvSpPr txBox="1"/>
          <p:nvPr>
            <p:ph idx="4294967295" type="title"/>
          </p:nvPr>
        </p:nvSpPr>
        <p:spPr>
          <a:xfrm>
            <a:off x="7282339" y="2217850"/>
            <a:ext cx="8202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2xxx</a:t>
            </a:r>
            <a:endParaRPr sz="2000"/>
          </a:p>
        </p:txBody>
      </p:sp>
      <p:cxnSp>
        <p:nvCxnSpPr>
          <p:cNvPr id="2036" name="Google Shape;2036;p39"/>
          <p:cNvCxnSpPr>
            <a:stCxn id="2031" idx="3"/>
            <a:endCxn id="2032" idx="1"/>
          </p:cNvCxnSpPr>
          <p:nvPr/>
        </p:nvCxnSpPr>
        <p:spPr>
          <a:xfrm>
            <a:off x="1861650" y="2400700"/>
            <a:ext cx="740100" cy="0"/>
          </a:xfrm>
          <a:prstGeom prst="straightConnector1">
            <a:avLst/>
          </a:prstGeom>
          <a:noFill/>
          <a:ln cap="flat" cmpd="sng" w="9525">
            <a:solidFill>
              <a:schemeClr val="dk1"/>
            </a:solidFill>
            <a:prstDash val="solid"/>
            <a:round/>
            <a:headEnd len="med" w="med" type="none"/>
            <a:tailEnd len="med" w="med" type="triangle"/>
          </a:ln>
        </p:spPr>
      </p:cxnSp>
      <p:cxnSp>
        <p:nvCxnSpPr>
          <p:cNvPr id="2037" name="Google Shape;2037;p39"/>
          <p:cNvCxnSpPr>
            <a:stCxn id="2032" idx="3"/>
            <a:endCxn id="2034" idx="1"/>
          </p:cNvCxnSpPr>
          <p:nvPr/>
        </p:nvCxnSpPr>
        <p:spPr>
          <a:xfrm>
            <a:off x="3421872" y="2400700"/>
            <a:ext cx="740100" cy="0"/>
          </a:xfrm>
          <a:prstGeom prst="straightConnector1">
            <a:avLst/>
          </a:prstGeom>
          <a:noFill/>
          <a:ln cap="flat" cmpd="sng" w="9525">
            <a:solidFill>
              <a:schemeClr val="dk1"/>
            </a:solidFill>
            <a:prstDash val="solid"/>
            <a:round/>
            <a:headEnd len="med" w="med" type="none"/>
            <a:tailEnd len="med" w="med" type="triangle"/>
          </a:ln>
        </p:spPr>
      </p:cxnSp>
      <p:cxnSp>
        <p:nvCxnSpPr>
          <p:cNvPr id="2038" name="Google Shape;2038;p39"/>
          <p:cNvCxnSpPr>
            <a:stCxn id="2034" idx="3"/>
            <a:endCxn id="2033" idx="1"/>
          </p:cNvCxnSpPr>
          <p:nvPr/>
        </p:nvCxnSpPr>
        <p:spPr>
          <a:xfrm>
            <a:off x="4982095" y="2400700"/>
            <a:ext cx="740100" cy="0"/>
          </a:xfrm>
          <a:prstGeom prst="straightConnector1">
            <a:avLst/>
          </a:prstGeom>
          <a:noFill/>
          <a:ln cap="flat" cmpd="sng" w="9525">
            <a:solidFill>
              <a:schemeClr val="dk1"/>
            </a:solidFill>
            <a:prstDash val="solid"/>
            <a:round/>
            <a:headEnd len="med" w="med" type="none"/>
            <a:tailEnd len="med" w="med" type="triangle"/>
          </a:ln>
        </p:spPr>
      </p:cxnSp>
      <p:cxnSp>
        <p:nvCxnSpPr>
          <p:cNvPr id="2039" name="Google Shape;2039;p39"/>
          <p:cNvCxnSpPr>
            <a:stCxn id="2033" idx="3"/>
            <a:endCxn id="2035" idx="1"/>
          </p:cNvCxnSpPr>
          <p:nvPr/>
        </p:nvCxnSpPr>
        <p:spPr>
          <a:xfrm>
            <a:off x="6542317" y="2400700"/>
            <a:ext cx="740100" cy="0"/>
          </a:xfrm>
          <a:prstGeom prst="straightConnector1">
            <a:avLst/>
          </a:prstGeom>
          <a:noFill/>
          <a:ln cap="flat" cmpd="sng" w="9525">
            <a:solidFill>
              <a:schemeClr val="dk1"/>
            </a:solidFill>
            <a:prstDash val="solid"/>
            <a:round/>
            <a:headEnd len="med" w="med" type="none"/>
            <a:tailEnd len="med" w="med" type="triangle"/>
          </a:ln>
        </p:spPr>
      </p:cxnSp>
      <p:cxnSp>
        <p:nvCxnSpPr>
          <p:cNvPr id="2040" name="Google Shape;2040;p39"/>
          <p:cNvCxnSpPr>
            <a:stCxn id="2031" idx="2"/>
            <a:endCxn id="2021" idx="0"/>
          </p:cNvCxnSpPr>
          <p:nvPr/>
        </p:nvCxnSpPr>
        <p:spPr>
          <a:xfrm>
            <a:off x="1451550" y="2583550"/>
            <a:ext cx="0" cy="255000"/>
          </a:xfrm>
          <a:prstGeom prst="straightConnector1">
            <a:avLst/>
          </a:prstGeom>
          <a:noFill/>
          <a:ln cap="flat" cmpd="sng" w="9525">
            <a:solidFill>
              <a:schemeClr val="dk1"/>
            </a:solidFill>
            <a:prstDash val="solid"/>
            <a:round/>
            <a:headEnd len="med" w="med" type="none"/>
            <a:tailEnd len="med" w="med" type="none"/>
          </a:ln>
        </p:spPr>
      </p:cxnSp>
      <p:cxnSp>
        <p:nvCxnSpPr>
          <p:cNvPr id="2041" name="Google Shape;2041;p39"/>
          <p:cNvCxnSpPr>
            <a:stCxn id="2032" idx="2"/>
            <a:endCxn id="2023" idx="0"/>
          </p:cNvCxnSpPr>
          <p:nvPr/>
        </p:nvCxnSpPr>
        <p:spPr>
          <a:xfrm>
            <a:off x="3011772" y="2583550"/>
            <a:ext cx="0" cy="255000"/>
          </a:xfrm>
          <a:prstGeom prst="straightConnector1">
            <a:avLst/>
          </a:prstGeom>
          <a:noFill/>
          <a:ln cap="flat" cmpd="sng" w="9525">
            <a:solidFill>
              <a:schemeClr val="dk1"/>
            </a:solidFill>
            <a:prstDash val="solid"/>
            <a:round/>
            <a:headEnd len="med" w="med" type="none"/>
            <a:tailEnd len="med" w="med" type="none"/>
          </a:ln>
        </p:spPr>
      </p:cxnSp>
      <p:cxnSp>
        <p:nvCxnSpPr>
          <p:cNvPr id="2042" name="Google Shape;2042;p39"/>
          <p:cNvCxnSpPr>
            <a:stCxn id="2034" idx="2"/>
            <a:endCxn id="2027" idx="0"/>
          </p:cNvCxnSpPr>
          <p:nvPr/>
        </p:nvCxnSpPr>
        <p:spPr>
          <a:xfrm>
            <a:off x="4571995" y="2583550"/>
            <a:ext cx="0" cy="255000"/>
          </a:xfrm>
          <a:prstGeom prst="straightConnector1">
            <a:avLst/>
          </a:prstGeom>
          <a:noFill/>
          <a:ln cap="flat" cmpd="sng" w="9525">
            <a:solidFill>
              <a:schemeClr val="dk1"/>
            </a:solidFill>
            <a:prstDash val="solid"/>
            <a:round/>
            <a:headEnd len="med" w="med" type="none"/>
            <a:tailEnd len="med" w="med" type="none"/>
          </a:ln>
        </p:spPr>
      </p:cxnSp>
      <p:cxnSp>
        <p:nvCxnSpPr>
          <p:cNvPr id="2043" name="Google Shape;2043;p39"/>
          <p:cNvCxnSpPr>
            <a:stCxn id="2033" idx="2"/>
            <a:endCxn id="2025" idx="0"/>
          </p:cNvCxnSpPr>
          <p:nvPr/>
        </p:nvCxnSpPr>
        <p:spPr>
          <a:xfrm>
            <a:off x="6132217" y="2583550"/>
            <a:ext cx="0" cy="255000"/>
          </a:xfrm>
          <a:prstGeom prst="straightConnector1">
            <a:avLst/>
          </a:prstGeom>
          <a:noFill/>
          <a:ln cap="flat" cmpd="sng" w="9525">
            <a:solidFill>
              <a:schemeClr val="dk1"/>
            </a:solidFill>
            <a:prstDash val="solid"/>
            <a:round/>
            <a:headEnd len="med" w="med" type="none"/>
            <a:tailEnd len="med" w="med" type="none"/>
          </a:ln>
        </p:spPr>
      </p:cxnSp>
      <p:cxnSp>
        <p:nvCxnSpPr>
          <p:cNvPr id="2044" name="Google Shape;2044;p39"/>
          <p:cNvCxnSpPr>
            <a:stCxn id="2035" idx="2"/>
            <a:endCxn id="2029" idx="0"/>
          </p:cNvCxnSpPr>
          <p:nvPr/>
        </p:nvCxnSpPr>
        <p:spPr>
          <a:xfrm>
            <a:off x="7692439" y="2583550"/>
            <a:ext cx="0" cy="255000"/>
          </a:xfrm>
          <a:prstGeom prst="straightConnector1">
            <a:avLst/>
          </a:prstGeom>
          <a:noFill/>
          <a:ln cap="flat" cmpd="sng" w="9525">
            <a:solidFill>
              <a:schemeClr val="dk1"/>
            </a:solidFill>
            <a:prstDash val="solid"/>
            <a:round/>
            <a:headEnd len="med" w="med" type="none"/>
            <a:tailEnd len="med" w="med" type="none"/>
          </a:ln>
        </p:spPr>
      </p:cxnSp>
      <p:sp>
        <p:nvSpPr>
          <p:cNvPr id="2045" name="Google Shape;2045;p39"/>
          <p:cNvSpPr/>
          <p:nvPr/>
        </p:nvSpPr>
        <p:spPr>
          <a:xfrm>
            <a:off x="1221322" y="1553939"/>
            <a:ext cx="460443" cy="453176"/>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9"/>
          <p:cNvSpPr/>
          <p:nvPr/>
        </p:nvSpPr>
        <p:spPr>
          <a:xfrm>
            <a:off x="2788221" y="1554307"/>
            <a:ext cx="448361" cy="452441"/>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7" name="Google Shape;2047;p39"/>
          <p:cNvGrpSpPr/>
          <p:nvPr/>
        </p:nvGrpSpPr>
        <p:grpSpPr>
          <a:xfrm>
            <a:off x="5907436" y="1555161"/>
            <a:ext cx="449588" cy="451048"/>
            <a:chOff x="-5635200" y="2037975"/>
            <a:chExt cx="293025" cy="291450"/>
          </a:xfrm>
        </p:grpSpPr>
        <p:sp>
          <p:nvSpPr>
            <p:cNvPr id="2048" name="Google Shape;2048;p39"/>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9"/>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 name="Google Shape;2050;p39"/>
          <p:cNvGrpSpPr/>
          <p:nvPr/>
        </p:nvGrpSpPr>
        <p:grpSpPr>
          <a:xfrm>
            <a:off x="7468242" y="1554562"/>
            <a:ext cx="448399" cy="452247"/>
            <a:chOff x="-5276050" y="2037975"/>
            <a:chExt cx="292250" cy="292225"/>
          </a:xfrm>
        </p:grpSpPr>
        <p:sp>
          <p:nvSpPr>
            <p:cNvPr id="2051" name="Google Shape;2051;p39"/>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9"/>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9"/>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 name="Google Shape;2054;p39"/>
          <p:cNvGrpSpPr/>
          <p:nvPr/>
        </p:nvGrpSpPr>
        <p:grpSpPr>
          <a:xfrm>
            <a:off x="4354419" y="1571012"/>
            <a:ext cx="435164" cy="440146"/>
            <a:chOff x="6679825" y="2693700"/>
            <a:chExt cx="257875" cy="258575"/>
          </a:xfrm>
        </p:grpSpPr>
        <p:sp>
          <p:nvSpPr>
            <p:cNvPr id="2055" name="Google Shape;2055;p39"/>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9"/>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0" name="Shape 2060"/>
        <p:cNvGrpSpPr/>
        <p:nvPr/>
      </p:nvGrpSpPr>
      <p:grpSpPr>
        <a:xfrm>
          <a:off x="0" y="0"/>
          <a:ext cx="0" cy="0"/>
          <a:chOff x="0" y="0"/>
          <a:chExt cx="0" cy="0"/>
        </a:xfrm>
      </p:grpSpPr>
      <p:sp>
        <p:nvSpPr>
          <p:cNvPr id="2061" name="Google Shape;2061;p40"/>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hat sets us apart?</a:t>
            </a:r>
            <a:endParaRPr/>
          </a:p>
        </p:txBody>
      </p:sp>
      <p:sp>
        <p:nvSpPr>
          <p:cNvPr id="2062" name="Google Shape;2062;p40"/>
          <p:cNvSpPr txBox="1"/>
          <p:nvPr>
            <p:ph type="title"/>
          </p:nvPr>
        </p:nvSpPr>
        <p:spPr>
          <a:xfrm>
            <a:off x="720000" y="2571738"/>
            <a:ext cx="23364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063" name="Google Shape;2063;p40"/>
          <p:cNvSpPr txBox="1"/>
          <p:nvPr>
            <p:ph idx="1" type="subTitle"/>
          </p:nvPr>
        </p:nvSpPr>
        <p:spPr>
          <a:xfrm>
            <a:off x="720000" y="2952738"/>
            <a:ext cx="23364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sp>
        <p:nvSpPr>
          <p:cNvPr id="2064" name="Google Shape;2064;p40"/>
          <p:cNvSpPr txBox="1"/>
          <p:nvPr>
            <p:ph idx="2" type="title"/>
          </p:nvPr>
        </p:nvSpPr>
        <p:spPr>
          <a:xfrm>
            <a:off x="3403800" y="2571738"/>
            <a:ext cx="23364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065" name="Google Shape;2065;p40"/>
          <p:cNvSpPr txBox="1"/>
          <p:nvPr>
            <p:ph idx="3" type="subTitle"/>
          </p:nvPr>
        </p:nvSpPr>
        <p:spPr>
          <a:xfrm>
            <a:off x="3403800" y="2952738"/>
            <a:ext cx="23364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066" name="Google Shape;2066;p40"/>
          <p:cNvSpPr txBox="1"/>
          <p:nvPr>
            <p:ph idx="4" type="title"/>
          </p:nvPr>
        </p:nvSpPr>
        <p:spPr>
          <a:xfrm>
            <a:off x="6087600" y="2571738"/>
            <a:ext cx="23364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067" name="Google Shape;2067;p40"/>
          <p:cNvSpPr txBox="1"/>
          <p:nvPr>
            <p:ph idx="5" type="subTitle"/>
          </p:nvPr>
        </p:nvSpPr>
        <p:spPr>
          <a:xfrm>
            <a:off x="6087600" y="2952738"/>
            <a:ext cx="23364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2068" name="Google Shape;2068;p40"/>
          <p:cNvSpPr/>
          <p:nvPr/>
        </p:nvSpPr>
        <p:spPr>
          <a:xfrm>
            <a:off x="1610459" y="1794529"/>
            <a:ext cx="555470" cy="54841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9" name="Google Shape;2069;p40"/>
          <p:cNvGrpSpPr/>
          <p:nvPr/>
        </p:nvGrpSpPr>
        <p:grpSpPr>
          <a:xfrm>
            <a:off x="4297244" y="1794720"/>
            <a:ext cx="549500" cy="548419"/>
            <a:chOff x="-6354300" y="2757075"/>
            <a:chExt cx="292225" cy="292225"/>
          </a:xfrm>
        </p:grpSpPr>
        <p:sp>
          <p:nvSpPr>
            <p:cNvPr id="2070" name="Google Shape;2070;p40"/>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0"/>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0"/>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0"/>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40"/>
          <p:cNvGrpSpPr/>
          <p:nvPr/>
        </p:nvGrpSpPr>
        <p:grpSpPr>
          <a:xfrm>
            <a:off x="6996613" y="1794720"/>
            <a:ext cx="518379" cy="548419"/>
            <a:chOff x="-5995925" y="2757850"/>
            <a:chExt cx="275675" cy="292225"/>
          </a:xfrm>
        </p:grpSpPr>
        <p:sp>
          <p:nvSpPr>
            <p:cNvPr id="2075" name="Google Shape;2075;p40"/>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0"/>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0"/>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0"/>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0"/>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0"/>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0"/>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0"/>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0"/>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7" name="Shape 2087"/>
        <p:cNvGrpSpPr/>
        <p:nvPr/>
      </p:nvGrpSpPr>
      <p:grpSpPr>
        <a:xfrm>
          <a:off x="0" y="0"/>
          <a:ext cx="0" cy="0"/>
          <a:chOff x="0" y="0"/>
          <a:chExt cx="0" cy="0"/>
        </a:xfrm>
      </p:grpSpPr>
      <p:sp>
        <p:nvSpPr>
          <p:cNvPr id="2088" name="Google Shape;2088;p41"/>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Guiding principles</a:t>
            </a:r>
            <a:endParaRPr/>
          </a:p>
        </p:txBody>
      </p:sp>
      <p:sp>
        <p:nvSpPr>
          <p:cNvPr id="2089" name="Google Shape;2089;p41"/>
          <p:cNvSpPr txBox="1"/>
          <p:nvPr>
            <p:ph idx="3" type="subTitle"/>
          </p:nvPr>
        </p:nvSpPr>
        <p:spPr>
          <a:xfrm>
            <a:off x="1528375" y="2952750"/>
            <a:ext cx="2610000" cy="10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2090" name="Google Shape;2090;p41"/>
          <p:cNvSpPr txBox="1"/>
          <p:nvPr>
            <p:ph idx="4" type="subTitle"/>
          </p:nvPr>
        </p:nvSpPr>
        <p:spPr>
          <a:xfrm>
            <a:off x="5005684" y="2952750"/>
            <a:ext cx="2610000" cy="100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very poisonous atmosphere</a:t>
            </a:r>
            <a:endParaRPr/>
          </a:p>
        </p:txBody>
      </p:sp>
      <p:sp>
        <p:nvSpPr>
          <p:cNvPr id="2091" name="Google Shape;2091;p41"/>
          <p:cNvSpPr txBox="1"/>
          <p:nvPr>
            <p:ph idx="1" type="subTitle"/>
          </p:nvPr>
        </p:nvSpPr>
        <p:spPr>
          <a:xfrm>
            <a:off x="1528386" y="2571750"/>
            <a:ext cx="2610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Them</a:t>
            </a:r>
            <a:endParaRPr/>
          </a:p>
        </p:txBody>
      </p:sp>
      <p:sp>
        <p:nvSpPr>
          <p:cNvPr id="2092" name="Google Shape;2092;p41"/>
          <p:cNvSpPr txBox="1"/>
          <p:nvPr>
            <p:ph idx="2" type="subTitle"/>
          </p:nvPr>
        </p:nvSpPr>
        <p:spPr>
          <a:xfrm>
            <a:off x="5005696" y="2571750"/>
            <a:ext cx="2610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a:t>
            </a:r>
            <a:endParaRPr/>
          </a:p>
        </p:txBody>
      </p:sp>
      <p:grpSp>
        <p:nvGrpSpPr>
          <p:cNvPr id="2093" name="Google Shape;2093;p41"/>
          <p:cNvGrpSpPr/>
          <p:nvPr/>
        </p:nvGrpSpPr>
        <p:grpSpPr>
          <a:xfrm>
            <a:off x="6066386" y="1795593"/>
            <a:ext cx="488580" cy="546458"/>
            <a:chOff x="2523000" y="1954875"/>
            <a:chExt cx="262325" cy="295000"/>
          </a:xfrm>
        </p:grpSpPr>
        <p:sp>
          <p:nvSpPr>
            <p:cNvPr id="2094" name="Google Shape;2094;p41"/>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1"/>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 name="Google Shape;2096;p41"/>
          <p:cNvGrpSpPr/>
          <p:nvPr/>
        </p:nvGrpSpPr>
        <p:grpSpPr>
          <a:xfrm>
            <a:off x="2556819" y="1794505"/>
            <a:ext cx="553116" cy="548635"/>
            <a:chOff x="2141000" y="1954475"/>
            <a:chExt cx="296975" cy="296175"/>
          </a:xfrm>
        </p:grpSpPr>
        <p:sp>
          <p:nvSpPr>
            <p:cNvPr id="2097" name="Google Shape;2097;p41"/>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1"/>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1"/>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1"/>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4" name="Shape 2104"/>
        <p:cNvGrpSpPr/>
        <p:nvPr/>
      </p:nvGrpSpPr>
      <p:grpSpPr>
        <a:xfrm>
          <a:off x="0" y="0"/>
          <a:ext cx="0" cy="0"/>
          <a:chOff x="0" y="0"/>
          <a:chExt cx="0" cy="0"/>
        </a:xfrm>
      </p:grpSpPr>
      <p:sp>
        <p:nvSpPr>
          <p:cNvPr id="2105" name="Google Shape;2105;p42"/>
          <p:cNvSpPr txBox="1"/>
          <p:nvPr>
            <p:ph type="title"/>
          </p:nvPr>
        </p:nvSpPr>
        <p:spPr>
          <a:xfrm>
            <a:off x="2646000" y="3217769"/>
            <a:ext cx="38520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2106" name="Google Shape;2106;p42"/>
          <p:cNvSpPr txBox="1"/>
          <p:nvPr>
            <p:ph idx="1" type="subTitle"/>
          </p:nvPr>
        </p:nvSpPr>
        <p:spPr>
          <a:xfrm>
            <a:off x="1371600" y="1393831"/>
            <a:ext cx="6400800" cy="164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2107" name="Google Shape;2107;p42"/>
          <p:cNvGrpSpPr/>
          <p:nvPr/>
        </p:nvGrpSpPr>
        <p:grpSpPr>
          <a:xfrm flipH="1">
            <a:off x="720009" y="540008"/>
            <a:ext cx="2107955" cy="769817"/>
            <a:chOff x="4720759" y="1664483"/>
            <a:chExt cx="2107955" cy="769817"/>
          </a:xfrm>
        </p:grpSpPr>
        <p:sp>
          <p:nvSpPr>
            <p:cNvPr id="2108" name="Google Shape;2108;p42"/>
            <p:cNvSpPr/>
            <p:nvPr/>
          </p:nvSpPr>
          <p:spPr>
            <a:xfrm>
              <a:off x="5389868" y="2017380"/>
              <a:ext cx="145273" cy="136082"/>
            </a:xfrm>
            <a:custGeom>
              <a:rect b="b" l="l" r="r" t="t"/>
              <a:pathLst>
                <a:path extrusionOk="0" h="3420" w="3651">
                  <a:moveTo>
                    <a:pt x="3651" y="1"/>
                  </a:moveTo>
                  <a:cubicBezTo>
                    <a:pt x="3650" y="1"/>
                    <a:pt x="2149" y="355"/>
                    <a:pt x="1996" y="440"/>
                  </a:cubicBezTo>
                  <a:cubicBezTo>
                    <a:pt x="1891" y="498"/>
                    <a:pt x="1687" y="1030"/>
                    <a:pt x="1565" y="1372"/>
                  </a:cubicBezTo>
                  <a:cubicBezTo>
                    <a:pt x="1487" y="1327"/>
                    <a:pt x="1397" y="1310"/>
                    <a:pt x="1308" y="1310"/>
                  </a:cubicBezTo>
                  <a:cubicBezTo>
                    <a:pt x="1050" y="1310"/>
                    <a:pt x="792" y="1447"/>
                    <a:pt x="792" y="1447"/>
                  </a:cubicBezTo>
                  <a:cubicBezTo>
                    <a:pt x="898" y="1563"/>
                    <a:pt x="1010" y="1664"/>
                    <a:pt x="1127" y="1751"/>
                  </a:cubicBezTo>
                  <a:cubicBezTo>
                    <a:pt x="877" y="1831"/>
                    <a:pt x="563" y="1954"/>
                    <a:pt x="457" y="2084"/>
                  </a:cubicBezTo>
                  <a:cubicBezTo>
                    <a:pt x="270" y="2316"/>
                    <a:pt x="0" y="3419"/>
                    <a:pt x="0" y="3419"/>
                  </a:cubicBezTo>
                  <a:cubicBezTo>
                    <a:pt x="513" y="3199"/>
                    <a:pt x="736" y="2385"/>
                    <a:pt x="945" y="2295"/>
                  </a:cubicBezTo>
                  <a:cubicBezTo>
                    <a:pt x="1063" y="2245"/>
                    <a:pt x="1385" y="2137"/>
                    <a:pt x="1647" y="2053"/>
                  </a:cubicBezTo>
                  <a:cubicBezTo>
                    <a:pt x="2239" y="2312"/>
                    <a:pt x="2776" y="2313"/>
                    <a:pt x="2776" y="2313"/>
                  </a:cubicBezTo>
                  <a:cubicBezTo>
                    <a:pt x="2776" y="2313"/>
                    <a:pt x="2442" y="2031"/>
                    <a:pt x="2111" y="1770"/>
                  </a:cubicBezTo>
                  <a:cubicBezTo>
                    <a:pt x="2265" y="1437"/>
                    <a:pt x="2469" y="792"/>
                    <a:pt x="2469" y="792"/>
                  </a:cubicBezTo>
                  <a:cubicBezTo>
                    <a:pt x="2988" y="494"/>
                    <a:pt x="3651" y="1"/>
                    <a:pt x="3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2"/>
            <p:cNvSpPr/>
            <p:nvPr/>
          </p:nvSpPr>
          <p:spPr>
            <a:xfrm>
              <a:off x="6510672" y="2345051"/>
              <a:ext cx="27057" cy="25386"/>
            </a:xfrm>
            <a:custGeom>
              <a:rect b="b" l="l" r="r" t="t"/>
              <a:pathLst>
                <a:path extrusionOk="0" h="638" w="680">
                  <a:moveTo>
                    <a:pt x="680" y="1"/>
                  </a:moveTo>
                  <a:cubicBezTo>
                    <a:pt x="680" y="1"/>
                    <a:pt x="401" y="67"/>
                    <a:pt x="372" y="83"/>
                  </a:cubicBezTo>
                  <a:cubicBezTo>
                    <a:pt x="354" y="95"/>
                    <a:pt x="316" y="193"/>
                    <a:pt x="293" y="256"/>
                  </a:cubicBezTo>
                  <a:cubicBezTo>
                    <a:pt x="278" y="247"/>
                    <a:pt x="262" y="244"/>
                    <a:pt x="246" y="244"/>
                  </a:cubicBezTo>
                  <a:cubicBezTo>
                    <a:pt x="197" y="244"/>
                    <a:pt x="149" y="271"/>
                    <a:pt x="149" y="271"/>
                  </a:cubicBezTo>
                  <a:cubicBezTo>
                    <a:pt x="167" y="292"/>
                    <a:pt x="188" y="310"/>
                    <a:pt x="211" y="327"/>
                  </a:cubicBezTo>
                  <a:cubicBezTo>
                    <a:pt x="164" y="342"/>
                    <a:pt x="106" y="365"/>
                    <a:pt x="85" y="391"/>
                  </a:cubicBezTo>
                  <a:cubicBezTo>
                    <a:pt x="52" y="433"/>
                    <a:pt x="0" y="638"/>
                    <a:pt x="0" y="638"/>
                  </a:cubicBezTo>
                  <a:cubicBezTo>
                    <a:pt x="96" y="598"/>
                    <a:pt x="137" y="447"/>
                    <a:pt x="176" y="430"/>
                  </a:cubicBezTo>
                  <a:cubicBezTo>
                    <a:pt x="197" y="421"/>
                    <a:pt x="258" y="401"/>
                    <a:pt x="308" y="384"/>
                  </a:cubicBezTo>
                  <a:cubicBezTo>
                    <a:pt x="417" y="431"/>
                    <a:pt x="516" y="433"/>
                    <a:pt x="516" y="433"/>
                  </a:cubicBezTo>
                  <a:cubicBezTo>
                    <a:pt x="516" y="433"/>
                    <a:pt x="454" y="380"/>
                    <a:pt x="393" y="333"/>
                  </a:cubicBezTo>
                  <a:cubicBezTo>
                    <a:pt x="422" y="271"/>
                    <a:pt x="460" y="151"/>
                    <a:pt x="460" y="151"/>
                  </a:cubicBezTo>
                  <a:cubicBezTo>
                    <a:pt x="557" y="95"/>
                    <a:pt x="680"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2"/>
            <p:cNvSpPr/>
            <p:nvPr/>
          </p:nvSpPr>
          <p:spPr>
            <a:xfrm>
              <a:off x="6712925" y="2362877"/>
              <a:ext cx="18025" cy="16911"/>
            </a:xfrm>
            <a:custGeom>
              <a:rect b="b" l="l" r="r" t="t"/>
              <a:pathLst>
                <a:path extrusionOk="0" h="425" w="453">
                  <a:moveTo>
                    <a:pt x="453" y="0"/>
                  </a:moveTo>
                  <a:cubicBezTo>
                    <a:pt x="453" y="0"/>
                    <a:pt x="268" y="44"/>
                    <a:pt x="248" y="56"/>
                  </a:cubicBezTo>
                  <a:cubicBezTo>
                    <a:pt x="236" y="64"/>
                    <a:pt x="210" y="129"/>
                    <a:pt x="195" y="172"/>
                  </a:cubicBezTo>
                  <a:cubicBezTo>
                    <a:pt x="185" y="166"/>
                    <a:pt x="174" y="164"/>
                    <a:pt x="163" y="164"/>
                  </a:cubicBezTo>
                  <a:cubicBezTo>
                    <a:pt x="131" y="164"/>
                    <a:pt x="99" y="181"/>
                    <a:pt x="99" y="181"/>
                  </a:cubicBezTo>
                  <a:cubicBezTo>
                    <a:pt x="112" y="196"/>
                    <a:pt x="125" y="208"/>
                    <a:pt x="140" y="219"/>
                  </a:cubicBezTo>
                  <a:cubicBezTo>
                    <a:pt x="110" y="228"/>
                    <a:pt x="71" y="243"/>
                    <a:pt x="57" y="261"/>
                  </a:cubicBezTo>
                  <a:cubicBezTo>
                    <a:pt x="34" y="288"/>
                    <a:pt x="1" y="425"/>
                    <a:pt x="1" y="425"/>
                  </a:cubicBezTo>
                  <a:cubicBezTo>
                    <a:pt x="65" y="399"/>
                    <a:pt x="92" y="296"/>
                    <a:pt x="118" y="285"/>
                  </a:cubicBezTo>
                  <a:cubicBezTo>
                    <a:pt x="133" y="279"/>
                    <a:pt x="172" y="266"/>
                    <a:pt x="206" y="255"/>
                  </a:cubicBezTo>
                  <a:cubicBezTo>
                    <a:pt x="278" y="287"/>
                    <a:pt x="345" y="287"/>
                    <a:pt x="345" y="287"/>
                  </a:cubicBezTo>
                  <a:cubicBezTo>
                    <a:pt x="345" y="287"/>
                    <a:pt x="304" y="250"/>
                    <a:pt x="262" y="219"/>
                  </a:cubicBezTo>
                  <a:cubicBezTo>
                    <a:pt x="281" y="178"/>
                    <a:pt x="306" y="97"/>
                    <a:pt x="306" y="97"/>
                  </a:cubicBezTo>
                  <a:cubicBezTo>
                    <a:pt x="372" y="61"/>
                    <a:pt x="453"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2"/>
            <p:cNvSpPr/>
            <p:nvPr/>
          </p:nvSpPr>
          <p:spPr>
            <a:xfrm>
              <a:off x="6810172" y="2379748"/>
              <a:ext cx="18542" cy="17508"/>
            </a:xfrm>
            <a:custGeom>
              <a:rect b="b" l="l" r="r" t="t"/>
              <a:pathLst>
                <a:path extrusionOk="0" h="440" w="466">
                  <a:moveTo>
                    <a:pt x="466" y="1"/>
                  </a:moveTo>
                  <a:lnTo>
                    <a:pt x="466" y="1"/>
                  </a:lnTo>
                  <a:cubicBezTo>
                    <a:pt x="466" y="1"/>
                    <a:pt x="273" y="46"/>
                    <a:pt x="253" y="58"/>
                  </a:cubicBezTo>
                  <a:cubicBezTo>
                    <a:pt x="240" y="66"/>
                    <a:pt x="214" y="134"/>
                    <a:pt x="199" y="177"/>
                  </a:cubicBezTo>
                  <a:cubicBezTo>
                    <a:pt x="189" y="171"/>
                    <a:pt x="178" y="169"/>
                    <a:pt x="167" y="169"/>
                  </a:cubicBezTo>
                  <a:cubicBezTo>
                    <a:pt x="134" y="169"/>
                    <a:pt x="100" y="187"/>
                    <a:pt x="100" y="187"/>
                  </a:cubicBezTo>
                  <a:cubicBezTo>
                    <a:pt x="114" y="203"/>
                    <a:pt x="129" y="215"/>
                    <a:pt x="144" y="225"/>
                  </a:cubicBezTo>
                  <a:cubicBezTo>
                    <a:pt x="111" y="234"/>
                    <a:pt x="71" y="251"/>
                    <a:pt x="58" y="269"/>
                  </a:cubicBezTo>
                  <a:cubicBezTo>
                    <a:pt x="34" y="300"/>
                    <a:pt x="0" y="439"/>
                    <a:pt x="0" y="439"/>
                  </a:cubicBezTo>
                  <a:cubicBezTo>
                    <a:pt x="65" y="410"/>
                    <a:pt x="94" y="307"/>
                    <a:pt x="121" y="295"/>
                  </a:cubicBezTo>
                  <a:cubicBezTo>
                    <a:pt x="137" y="289"/>
                    <a:pt x="178" y="274"/>
                    <a:pt x="212" y="265"/>
                  </a:cubicBezTo>
                  <a:cubicBezTo>
                    <a:pt x="288" y="298"/>
                    <a:pt x="357" y="298"/>
                    <a:pt x="357" y="298"/>
                  </a:cubicBezTo>
                  <a:cubicBezTo>
                    <a:pt x="357" y="298"/>
                    <a:pt x="313" y="262"/>
                    <a:pt x="269" y="227"/>
                  </a:cubicBezTo>
                  <a:cubicBezTo>
                    <a:pt x="288" y="183"/>
                    <a:pt x="314" y="101"/>
                    <a:pt x="314" y="101"/>
                  </a:cubicBezTo>
                  <a:cubicBezTo>
                    <a:pt x="381" y="63"/>
                    <a:pt x="466"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2"/>
            <p:cNvSpPr/>
            <p:nvPr/>
          </p:nvSpPr>
          <p:spPr>
            <a:xfrm>
              <a:off x="5977367" y="2338684"/>
              <a:ext cx="82803" cy="46793"/>
            </a:xfrm>
            <a:custGeom>
              <a:rect b="b" l="l" r="r" t="t"/>
              <a:pathLst>
                <a:path extrusionOk="0" h="1176" w="2081">
                  <a:moveTo>
                    <a:pt x="1816" y="0"/>
                  </a:moveTo>
                  <a:cubicBezTo>
                    <a:pt x="1595" y="0"/>
                    <a:pt x="1310" y="3"/>
                    <a:pt x="1261" y="17"/>
                  </a:cubicBezTo>
                  <a:cubicBezTo>
                    <a:pt x="1207" y="32"/>
                    <a:pt x="1053" y="256"/>
                    <a:pt x="958" y="400"/>
                  </a:cubicBezTo>
                  <a:cubicBezTo>
                    <a:pt x="901" y="345"/>
                    <a:pt x="816" y="331"/>
                    <a:pt x="742" y="331"/>
                  </a:cubicBezTo>
                  <a:cubicBezTo>
                    <a:pt x="659" y="331"/>
                    <a:pt x="591" y="349"/>
                    <a:pt x="591" y="349"/>
                  </a:cubicBezTo>
                  <a:cubicBezTo>
                    <a:pt x="626" y="416"/>
                    <a:pt x="668" y="475"/>
                    <a:pt x="712" y="526"/>
                  </a:cubicBezTo>
                  <a:cubicBezTo>
                    <a:pt x="586" y="537"/>
                    <a:pt x="427" y="558"/>
                    <a:pt x="363" y="607"/>
                  </a:cubicBezTo>
                  <a:cubicBezTo>
                    <a:pt x="251" y="695"/>
                    <a:pt x="1" y="1175"/>
                    <a:pt x="1" y="1175"/>
                  </a:cubicBezTo>
                  <a:cubicBezTo>
                    <a:pt x="265" y="1131"/>
                    <a:pt x="459" y="777"/>
                    <a:pt x="565" y="760"/>
                  </a:cubicBezTo>
                  <a:cubicBezTo>
                    <a:pt x="626" y="751"/>
                    <a:pt x="788" y="736"/>
                    <a:pt x="920" y="726"/>
                  </a:cubicBezTo>
                  <a:cubicBezTo>
                    <a:pt x="1164" y="913"/>
                    <a:pt x="1414" y="975"/>
                    <a:pt x="1414" y="975"/>
                  </a:cubicBezTo>
                  <a:cubicBezTo>
                    <a:pt x="1414" y="975"/>
                    <a:pt x="1292" y="805"/>
                    <a:pt x="1169" y="649"/>
                  </a:cubicBezTo>
                  <a:cubicBezTo>
                    <a:pt x="1276" y="510"/>
                    <a:pt x="1443" y="235"/>
                    <a:pt x="1443" y="235"/>
                  </a:cubicBezTo>
                  <a:cubicBezTo>
                    <a:pt x="1718" y="156"/>
                    <a:pt x="2080" y="2"/>
                    <a:pt x="2080" y="2"/>
                  </a:cubicBezTo>
                  <a:cubicBezTo>
                    <a:pt x="2080" y="2"/>
                    <a:pt x="1962" y="0"/>
                    <a:pt x="18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2"/>
            <p:cNvSpPr/>
            <p:nvPr/>
          </p:nvSpPr>
          <p:spPr>
            <a:xfrm>
              <a:off x="6609630" y="2421209"/>
              <a:ext cx="23198" cy="13091"/>
            </a:xfrm>
            <a:custGeom>
              <a:rect b="b" l="l" r="r" t="t"/>
              <a:pathLst>
                <a:path extrusionOk="0" h="329" w="583">
                  <a:moveTo>
                    <a:pt x="583" y="1"/>
                  </a:moveTo>
                  <a:lnTo>
                    <a:pt x="583" y="1"/>
                  </a:lnTo>
                  <a:cubicBezTo>
                    <a:pt x="583" y="1"/>
                    <a:pt x="375" y="1"/>
                    <a:pt x="352" y="5"/>
                  </a:cubicBezTo>
                  <a:cubicBezTo>
                    <a:pt x="337" y="10"/>
                    <a:pt x="293" y="72"/>
                    <a:pt x="266" y="111"/>
                  </a:cubicBezTo>
                  <a:cubicBezTo>
                    <a:pt x="250" y="96"/>
                    <a:pt x="225" y="92"/>
                    <a:pt x="204" y="92"/>
                  </a:cubicBezTo>
                  <a:cubicBezTo>
                    <a:pt x="182" y="92"/>
                    <a:pt x="164" y="96"/>
                    <a:pt x="164" y="96"/>
                  </a:cubicBezTo>
                  <a:cubicBezTo>
                    <a:pt x="173" y="116"/>
                    <a:pt x="185" y="131"/>
                    <a:pt x="198" y="146"/>
                  </a:cubicBezTo>
                  <a:cubicBezTo>
                    <a:pt x="164" y="148"/>
                    <a:pt x="119" y="154"/>
                    <a:pt x="102" y="169"/>
                  </a:cubicBezTo>
                  <a:cubicBezTo>
                    <a:pt x="69" y="193"/>
                    <a:pt x="0" y="328"/>
                    <a:pt x="0" y="328"/>
                  </a:cubicBezTo>
                  <a:cubicBezTo>
                    <a:pt x="75" y="316"/>
                    <a:pt x="128" y="216"/>
                    <a:pt x="158" y="213"/>
                  </a:cubicBezTo>
                  <a:cubicBezTo>
                    <a:pt x="175" y="210"/>
                    <a:pt x="220" y="205"/>
                    <a:pt x="257" y="202"/>
                  </a:cubicBezTo>
                  <a:cubicBezTo>
                    <a:pt x="325" y="254"/>
                    <a:pt x="395" y="271"/>
                    <a:pt x="395" y="271"/>
                  </a:cubicBezTo>
                  <a:cubicBezTo>
                    <a:pt x="395" y="271"/>
                    <a:pt x="361" y="224"/>
                    <a:pt x="327" y="180"/>
                  </a:cubicBezTo>
                  <a:cubicBezTo>
                    <a:pt x="357" y="142"/>
                    <a:pt x="405" y="64"/>
                    <a:pt x="405" y="64"/>
                  </a:cubicBezTo>
                  <a:cubicBezTo>
                    <a:pt x="481" y="42"/>
                    <a:pt x="583"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2"/>
            <p:cNvSpPr/>
            <p:nvPr/>
          </p:nvSpPr>
          <p:spPr>
            <a:xfrm>
              <a:off x="5588778" y="1664483"/>
              <a:ext cx="127845" cy="60401"/>
            </a:xfrm>
            <a:custGeom>
              <a:rect b="b" l="l" r="r" t="t"/>
              <a:pathLst>
                <a:path extrusionOk="0" h="1518" w="3213">
                  <a:moveTo>
                    <a:pt x="2065" y="1"/>
                  </a:moveTo>
                  <a:cubicBezTo>
                    <a:pt x="2043" y="1"/>
                    <a:pt x="2026" y="2"/>
                    <a:pt x="2016" y="4"/>
                  </a:cubicBezTo>
                  <a:cubicBezTo>
                    <a:pt x="1934" y="17"/>
                    <a:pt x="1674" y="324"/>
                    <a:pt x="1515" y="521"/>
                  </a:cubicBezTo>
                  <a:cubicBezTo>
                    <a:pt x="1416" y="406"/>
                    <a:pt x="1235" y="384"/>
                    <a:pt x="1112" y="384"/>
                  </a:cubicBezTo>
                  <a:cubicBezTo>
                    <a:pt x="1037" y="384"/>
                    <a:pt x="984" y="392"/>
                    <a:pt x="984" y="392"/>
                  </a:cubicBezTo>
                  <a:cubicBezTo>
                    <a:pt x="1027" y="493"/>
                    <a:pt x="1078" y="586"/>
                    <a:pt x="1136" y="671"/>
                  </a:cubicBezTo>
                  <a:cubicBezTo>
                    <a:pt x="1105" y="670"/>
                    <a:pt x="1073" y="669"/>
                    <a:pt x="1041" y="669"/>
                  </a:cubicBezTo>
                  <a:cubicBezTo>
                    <a:pt x="876" y="669"/>
                    <a:pt x="698" y="684"/>
                    <a:pt x="613" y="738"/>
                  </a:cubicBezTo>
                  <a:cubicBezTo>
                    <a:pt x="435" y="847"/>
                    <a:pt x="0" y="1517"/>
                    <a:pt x="0" y="1517"/>
                  </a:cubicBezTo>
                  <a:cubicBezTo>
                    <a:pt x="393" y="1490"/>
                    <a:pt x="728" y="1001"/>
                    <a:pt x="887" y="989"/>
                  </a:cubicBezTo>
                  <a:cubicBezTo>
                    <a:pt x="919" y="987"/>
                    <a:pt x="971" y="986"/>
                    <a:pt x="1032" y="986"/>
                  </a:cubicBezTo>
                  <a:cubicBezTo>
                    <a:pt x="1142" y="986"/>
                    <a:pt x="1285" y="989"/>
                    <a:pt x="1409" y="991"/>
                  </a:cubicBezTo>
                  <a:cubicBezTo>
                    <a:pt x="1740" y="1300"/>
                    <a:pt x="2096" y="1425"/>
                    <a:pt x="2096" y="1425"/>
                  </a:cubicBezTo>
                  <a:cubicBezTo>
                    <a:pt x="2096" y="1425"/>
                    <a:pt x="1941" y="1159"/>
                    <a:pt x="1782" y="912"/>
                  </a:cubicBezTo>
                  <a:cubicBezTo>
                    <a:pt x="1959" y="725"/>
                    <a:pt x="2246" y="346"/>
                    <a:pt x="2246" y="346"/>
                  </a:cubicBezTo>
                  <a:cubicBezTo>
                    <a:pt x="2659" y="270"/>
                    <a:pt x="3212" y="98"/>
                    <a:pt x="3212" y="98"/>
                  </a:cubicBezTo>
                  <a:cubicBezTo>
                    <a:pt x="3212" y="98"/>
                    <a:pt x="2311" y="1"/>
                    <a:pt x="2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2"/>
            <p:cNvSpPr/>
            <p:nvPr/>
          </p:nvSpPr>
          <p:spPr>
            <a:xfrm>
              <a:off x="6429938" y="2171686"/>
              <a:ext cx="110258" cy="85907"/>
            </a:xfrm>
            <a:custGeom>
              <a:rect b="b" l="l" r="r" t="t"/>
              <a:pathLst>
                <a:path extrusionOk="0" h="2159" w="2771">
                  <a:moveTo>
                    <a:pt x="2771" y="1"/>
                  </a:moveTo>
                  <a:cubicBezTo>
                    <a:pt x="2771" y="1"/>
                    <a:pt x="1699" y="154"/>
                    <a:pt x="1586" y="202"/>
                  </a:cubicBezTo>
                  <a:cubicBezTo>
                    <a:pt x="1506" y="233"/>
                    <a:pt x="1330" y="594"/>
                    <a:pt x="1224" y="824"/>
                  </a:cubicBezTo>
                  <a:cubicBezTo>
                    <a:pt x="1159" y="778"/>
                    <a:pt x="1079" y="763"/>
                    <a:pt x="1000" y="763"/>
                  </a:cubicBezTo>
                  <a:cubicBezTo>
                    <a:pt x="836" y="763"/>
                    <a:pt x="678" y="830"/>
                    <a:pt x="678" y="830"/>
                  </a:cubicBezTo>
                  <a:cubicBezTo>
                    <a:pt x="745" y="918"/>
                    <a:pt x="816" y="995"/>
                    <a:pt x="895" y="1064"/>
                  </a:cubicBezTo>
                  <a:cubicBezTo>
                    <a:pt x="714" y="1103"/>
                    <a:pt x="487" y="1170"/>
                    <a:pt x="403" y="1255"/>
                  </a:cubicBezTo>
                  <a:cubicBezTo>
                    <a:pt x="259" y="1405"/>
                    <a:pt x="0" y="2159"/>
                    <a:pt x="0" y="2159"/>
                  </a:cubicBezTo>
                  <a:cubicBezTo>
                    <a:pt x="373" y="2037"/>
                    <a:pt x="579" y="1481"/>
                    <a:pt x="731" y="1434"/>
                  </a:cubicBezTo>
                  <a:cubicBezTo>
                    <a:pt x="816" y="1406"/>
                    <a:pt x="1049" y="1350"/>
                    <a:pt x="1238" y="1308"/>
                  </a:cubicBezTo>
                  <a:cubicBezTo>
                    <a:pt x="1633" y="1528"/>
                    <a:pt x="2011" y="1563"/>
                    <a:pt x="2011" y="1563"/>
                  </a:cubicBezTo>
                  <a:cubicBezTo>
                    <a:pt x="2011" y="1563"/>
                    <a:pt x="1794" y="1344"/>
                    <a:pt x="1580" y="1140"/>
                  </a:cubicBezTo>
                  <a:cubicBezTo>
                    <a:pt x="1709" y="915"/>
                    <a:pt x="1893" y="478"/>
                    <a:pt x="1893" y="478"/>
                  </a:cubicBezTo>
                  <a:cubicBezTo>
                    <a:pt x="2275" y="304"/>
                    <a:pt x="2771" y="1"/>
                    <a:pt x="2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2"/>
            <p:cNvSpPr/>
            <p:nvPr/>
          </p:nvSpPr>
          <p:spPr>
            <a:xfrm>
              <a:off x="5171699" y="1790896"/>
              <a:ext cx="106438" cy="69752"/>
            </a:xfrm>
            <a:custGeom>
              <a:rect b="b" l="l" r="r" t="t"/>
              <a:pathLst>
                <a:path extrusionOk="0" h="1753" w="2675">
                  <a:moveTo>
                    <a:pt x="2675" y="1"/>
                  </a:moveTo>
                  <a:lnTo>
                    <a:pt x="2675" y="1"/>
                  </a:lnTo>
                  <a:cubicBezTo>
                    <a:pt x="2674" y="1"/>
                    <a:pt x="1658" y="49"/>
                    <a:pt x="1555" y="99"/>
                  </a:cubicBezTo>
                  <a:cubicBezTo>
                    <a:pt x="1487" y="133"/>
                    <a:pt x="1335" y="406"/>
                    <a:pt x="1238" y="592"/>
                  </a:cubicBezTo>
                  <a:cubicBezTo>
                    <a:pt x="1232" y="588"/>
                    <a:pt x="1229" y="586"/>
                    <a:pt x="1225" y="582"/>
                  </a:cubicBezTo>
                  <a:cubicBezTo>
                    <a:pt x="1169" y="546"/>
                    <a:pt x="1103" y="533"/>
                    <a:pt x="1037" y="533"/>
                  </a:cubicBezTo>
                  <a:cubicBezTo>
                    <a:pt x="876" y="533"/>
                    <a:pt x="717" y="609"/>
                    <a:pt x="717" y="609"/>
                  </a:cubicBezTo>
                  <a:cubicBezTo>
                    <a:pt x="770" y="673"/>
                    <a:pt x="827" y="730"/>
                    <a:pt x="885" y="782"/>
                  </a:cubicBezTo>
                  <a:cubicBezTo>
                    <a:pt x="671" y="802"/>
                    <a:pt x="397" y="844"/>
                    <a:pt x="321" y="929"/>
                  </a:cubicBezTo>
                  <a:cubicBezTo>
                    <a:pt x="192" y="1075"/>
                    <a:pt x="1" y="1752"/>
                    <a:pt x="1" y="1752"/>
                  </a:cubicBezTo>
                  <a:cubicBezTo>
                    <a:pt x="343" y="1625"/>
                    <a:pt x="650" y="1217"/>
                    <a:pt x="791" y="1166"/>
                  </a:cubicBezTo>
                  <a:cubicBezTo>
                    <a:pt x="868" y="1138"/>
                    <a:pt x="1082" y="1078"/>
                    <a:pt x="1256" y="1029"/>
                  </a:cubicBezTo>
                  <a:cubicBezTo>
                    <a:pt x="1634" y="1217"/>
                    <a:pt x="1987" y="1234"/>
                    <a:pt x="1987" y="1234"/>
                  </a:cubicBezTo>
                  <a:cubicBezTo>
                    <a:pt x="1987" y="1234"/>
                    <a:pt x="1786" y="1049"/>
                    <a:pt x="1583" y="870"/>
                  </a:cubicBezTo>
                  <a:cubicBezTo>
                    <a:pt x="1730" y="698"/>
                    <a:pt x="1987" y="404"/>
                    <a:pt x="1987" y="404"/>
                  </a:cubicBezTo>
                  <a:cubicBezTo>
                    <a:pt x="2336" y="225"/>
                    <a:pt x="2674" y="1"/>
                    <a:pt x="2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2"/>
            <p:cNvSpPr/>
            <p:nvPr/>
          </p:nvSpPr>
          <p:spPr>
            <a:xfrm>
              <a:off x="6043776" y="1856151"/>
              <a:ext cx="60918" cy="39909"/>
            </a:xfrm>
            <a:custGeom>
              <a:rect b="b" l="l" r="r" t="t"/>
              <a:pathLst>
                <a:path extrusionOk="0" h="1003" w="1531">
                  <a:moveTo>
                    <a:pt x="1530" y="0"/>
                  </a:moveTo>
                  <a:cubicBezTo>
                    <a:pt x="1530" y="0"/>
                    <a:pt x="948" y="28"/>
                    <a:pt x="889" y="56"/>
                  </a:cubicBezTo>
                  <a:cubicBezTo>
                    <a:pt x="850" y="76"/>
                    <a:pt x="765" y="234"/>
                    <a:pt x="708" y="340"/>
                  </a:cubicBezTo>
                  <a:cubicBezTo>
                    <a:pt x="707" y="337"/>
                    <a:pt x="704" y="335"/>
                    <a:pt x="701" y="334"/>
                  </a:cubicBezTo>
                  <a:cubicBezTo>
                    <a:pt x="669" y="314"/>
                    <a:pt x="631" y="306"/>
                    <a:pt x="594" y="306"/>
                  </a:cubicBezTo>
                  <a:cubicBezTo>
                    <a:pt x="502" y="306"/>
                    <a:pt x="411" y="349"/>
                    <a:pt x="411" y="349"/>
                  </a:cubicBezTo>
                  <a:cubicBezTo>
                    <a:pt x="442" y="384"/>
                    <a:pt x="473" y="419"/>
                    <a:pt x="508" y="448"/>
                  </a:cubicBezTo>
                  <a:cubicBezTo>
                    <a:pt x="387" y="458"/>
                    <a:pt x="228" y="483"/>
                    <a:pt x="184" y="533"/>
                  </a:cubicBezTo>
                  <a:cubicBezTo>
                    <a:pt x="109" y="616"/>
                    <a:pt x="0" y="1003"/>
                    <a:pt x="0" y="1003"/>
                  </a:cubicBezTo>
                  <a:cubicBezTo>
                    <a:pt x="196" y="930"/>
                    <a:pt x="372" y="698"/>
                    <a:pt x="451" y="668"/>
                  </a:cubicBezTo>
                  <a:cubicBezTo>
                    <a:pt x="495" y="651"/>
                    <a:pt x="617" y="616"/>
                    <a:pt x="719" y="589"/>
                  </a:cubicBezTo>
                  <a:cubicBezTo>
                    <a:pt x="934" y="698"/>
                    <a:pt x="1136" y="707"/>
                    <a:pt x="1136" y="707"/>
                  </a:cubicBezTo>
                  <a:cubicBezTo>
                    <a:pt x="1136" y="707"/>
                    <a:pt x="1022" y="601"/>
                    <a:pt x="904" y="498"/>
                  </a:cubicBezTo>
                  <a:cubicBezTo>
                    <a:pt x="988" y="399"/>
                    <a:pt x="1136" y="231"/>
                    <a:pt x="1136" y="231"/>
                  </a:cubicBezTo>
                  <a:cubicBezTo>
                    <a:pt x="1335" y="129"/>
                    <a:pt x="1530" y="0"/>
                    <a:pt x="1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2"/>
            <p:cNvSpPr/>
            <p:nvPr/>
          </p:nvSpPr>
          <p:spPr>
            <a:xfrm>
              <a:off x="6673851" y="2282103"/>
              <a:ext cx="27773" cy="18264"/>
            </a:xfrm>
            <a:custGeom>
              <a:rect b="b" l="l" r="r" t="t"/>
              <a:pathLst>
                <a:path extrusionOk="0" h="459" w="698">
                  <a:moveTo>
                    <a:pt x="698" y="1"/>
                  </a:moveTo>
                  <a:cubicBezTo>
                    <a:pt x="698" y="1"/>
                    <a:pt x="432" y="13"/>
                    <a:pt x="407" y="27"/>
                  </a:cubicBezTo>
                  <a:cubicBezTo>
                    <a:pt x="388" y="34"/>
                    <a:pt x="349" y="107"/>
                    <a:pt x="325" y="154"/>
                  </a:cubicBezTo>
                  <a:cubicBezTo>
                    <a:pt x="323" y="154"/>
                    <a:pt x="323" y="153"/>
                    <a:pt x="320" y="153"/>
                  </a:cubicBezTo>
                  <a:cubicBezTo>
                    <a:pt x="306" y="143"/>
                    <a:pt x="289" y="140"/>
                    <a:pt x="272" y="140"/>
                  </a:cubicBezTo>
                  <a:cubicBezTo>
                    <a:pt x="230" y="140"/>
                    <a:pt x="188" y="160"/>
                    <a:pt x="188" y="160"/>
                  </a:cubicBezTo>
                  <a:cubicBezTo>
                    <a:pt x="202" y="177"/>
                    <a:pt x="217" y="192"/>
                    <a:pt x="232" y="204"/>
                  </a:cubicBezTo>
                  <a:cubicBezTo>
                    <a:pt x="176" y="210"/>
                    <a:pt x="103" y="222"/>
                    <a:pt x="84" y="245"/>
                  </a:cubicBezTo>
                  <a:cubicBezTo>
                    <a:pt x="50" y="283"/>
                    <a:pt x="0" y="459"/>
                    <a:pt x="0" y="459"/>
                  </a:cubicBezTo>
                  <a:cubicBezTo>
                    <a:pt x="90" y="426"/>
                    <a:pt x="172" y="319"/>
                    <a:pt x="206" y="306"/>
                  </a:cubicBezTo>
                  <a:cubicBezTo>
                    <a:pt x="228" y="298"/>
                    <a:pt x="282" y="283"/>
                    <a:pt x="328" y="269"/>
                  </a:cubicBezTo>
                  <a:cubicBezTo>
                    <a:pt x="426" y="319"/>
                    <a:pt x="517" y="322"/>
                    <a:pt x="517" y="322"/>
                  </a:cubicBezTo>
                  <a:cubicBezTo>
                    <a:pt x="517" y="322"/>
                    <a:pt x="464" y="274"/>
                    <a:pt x="411" y="228"/>
                  </a:cubicBezTo>
                  <a:cubicBezTo>
                    <a:pt x="449" y="183"/>
                    <a:pt x="517" y="107"/>
                    <a:pt x="517" y="107"/>
                  </a:cubicBezTo>
                  <a:cubicBezTo>
                    <a:pt x="608" y="59"/>
                    <a:pt x="698" y="1"/>
                    <a:pt x="6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2"/>
            <p:cNvSpPr/>
            <p:nvPr/>
          </p:nvSpPr>
          <p:spPr>
            <a:xfrm>
              <a:off x="4720759" y="2116338"/>
              <a:ext cx="39432" cy="63067"/>
            </a:xfrm>
            <a:custGeom>
              <a:rect b="b" l="l" r="r" t="t"/>
              <a:pathLst>
                <a:path extrusionOk="0" h="1585" w="991">
                  <a:moveTo>
                    <a:pt x="990" y="1"/>
                  </a:moveTo>
                  <a:lnTo>
                    <a:pt x="990" y="1"/>
                  </a:lnTo>
                  <a:cubicBezTo>
                    <a:pt x="990" y="1"/>
                    <a:pt x="484" y="289"/>
                    <a:pt x="445" y="341"/>
                  </a:cubicBezTo>
                  <a:cubicBezTo>
                    <a:pt x="417" y="375"/>
                    <a:pt x="411" y="553"/>
                    <a:pt x="410" y="673"/>
                  </a:cubicBezTo>
                  <a:cubicBezTo>
                    <a:pt x="407" y="673"/>
                    <a:pt x="402" y="673"/>
                    <a:pt x="401" y="671"/>
                  </a:cubicBezTo>
                  <a:cubicBezTo>
                    <a:pt x="395" y="671"/>
                    <a:pt x="390" y="670"/>
                    <a:pt x="384" y="670"/>
                  </a:cubicBezTo>
                  <a:cubicBezTo>
                    <a:pt x="260" y="670"/>
                    <a:pt x="149" y="815"/>
                    <a:pt x="149" y="815"/>
                  </a:cubicBezTo>
                  <a:cubicBezTo>
                    <a:pt x="191" y="833"/>
                    <a:pt x="235" y="849"/>
                    <a:pt x="279" y="861"/>
                  </a:cubicBezTo>
                  <a:cubicBezTo>
                    <a:pt x="175" y="926"/>
                    <a:pt x="46" y="1018"/>
                    <a:pt x="29" y="1082"/>
                  </a:cubicBezTo>
                  <a:cubicBezTo>
                    <a:pt x="0" y="1190"/>
                    <a:pt x="77" y="1584"/>
                    <a:pt x="77" y="1584"/>
                  </a:cubicBezTo>
                  <a:cubicBezTo>
                    <a:pt x="220" y="1431"/>
                    <a:pt x="272" y="1143"/>
                    <a:pt x="331" y="1079"/>
                  </a:cubicBezTo>
                  <a:cubicBezTo>
                    <a:pt x="363" y="1046"/>
                    <a:pt x="457" y="958"/>
                    <a:pt x="532" y="888"/>
                  </a:cubicBezTo>
                  <a:cubicBezTo>
                    <a:pt x="774" y="887"/>
                    <a:pt x="957" y="805"/>
                    <a:pt x="957" y="805"/>
                  </a:cubicBezTo>
                  <a:cubicBezTo>
                    <a:pt x="957" y="805"/>
                    <a:pt x="808" y="761"/>
                    <a:pt x="658" y="723"/>
                  </a:cubicBezTo>
                  <a:cubicBezTo>
                    <a:pt x="689" y="598"/>
                    <a:pt x="743" y="381"/>
                    <a:pt x="743" y="381"/>
                  </a:cubicBezTo>
                  <a:cubicBezTo>
                    <a:pt x="874" y="204"/>
                    <a:pt x="990" y="1"/>
                    <a:pt x="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2"/>
            <p:cNvSpPr/>
            <p:nvPr/>
          </p:nvSpPr>
          <p:spPr>
            <a:xfrm>
              <a:off x="4740853" y="1693490"/>
              <a:ext cx="141971" cy="132342"/>
            </a:xfrm>
            <a:custGeom>
              <a:rect b="b" l="l" r="r" t="t"/>
              <a:pathLst>
                <a:path extrusionOk="0" h="3326" w="3568">
                  <a:moveTo>
                    <a:pt x="3567" y="1"/>
                  </a:moveTo>
                  <a:cubicBezTo>
                    <a:pt x="3567" y="1"/>
                    <a:pt x="2055" y="360"/>
                    <a:pt x="1913" y="467"/>
                  </a:cubicBezTo>
                  <a:cubicBezTo>
                    <a:pt x="1822" y="535"/>
                    <a:pt x="1671" y="988"/>
                    <a:pt x="1579" y="1296"/>
                  </a:cubicBezTo>
                  <a:cubicBezTo>
                    <a:pt x="1571" y="1292"/>
                    <a:pt x="1562" y="1289"/>
                    <a:pt x="1555" y="1286"/>
                  </a:cubicBezTo>
                  <a:cubicBezTo>
                    <a:pt x="1486" y="1258"/>
                    <a:pt x="1417" y="1247"/>
                    <a:pt x="1351" y="1247"/>
                  </a:cubicBezTo>
                  <a:cubicBezTo>
                    <a:pt x="1105" y="1247"/>
                    <a:pt x="900" y="1398"/>
                    <a:pt x="900" y="1398"/>
                  </a:cubicBezTo>
                  <a:cubicBezTo>
                    <a:pt x="994" y="1474"/>
                    <a:pt x="1088" y="1542"/>
                    <a:pt x="1185" y="1603"/>
                  </a:cubicBezTo>
                  <a:cubicBezTo>
                    <a:pt x="834" y="1637"/>
                    <a:pt x="299" y="1716"/>
                    <a:pt x="197" y="1885"/>
                  </a:cubicBezTo>
                  <a:cubicBezTo>
                    <a:pt x="46" y="2139"/>
                    <a:pt x="0" y="3325"/>
                    <a:pt x="0" y="3325"/>
                  </a:cubicBezTo>
                  <a:cubicBezTo>
                    <a:pt x="479" y="3037"/>
                    <a:pt x="721" y="2362"/>
                    <a:pt x="915" y="2246"/>
                  </a:cubicBezTo>
                  <a:cubicBezTo>
                    <a:pt x="1039" y="2171"/>
                    <a:pt x="1479" y="2001"/>
                    <a:pt x="1782" y="1888"/>
                  </a:cubicBezTo>
                  <a:cubicBezTo>
                    <a:pt x="2257" y="2052"/>
                    <a:pt x="2679" y="2071"/>
                    <a:pt x="2853" y="2071"/>
                  </a:cubicBezTo>
                  <a:cubicBezTo>
                    <a:pt x="2907" y="2071"/>
                    <a:pt x="2936" y="2070"/>
                    <a:pt x="2936" y="2070"/>
                  </a:cubicBezTo>
                  <a:cubicBezTo>
                    <a:pt x="2936" y="2070"/>
                    <a:pt x="2545" y="1828"/>
                    <a:pt x="2164" y="1610"/>
                  </a:cubicBezTo>
                  <a:cubicBezTo>
                    <a:pt x="2301" y="1314"/>
                    <a:pt x="2503" y="828"/>
                    <a:pt x="2503" y="828"/>
                  </a:cubicBezTo>
                  <a:cubicBezTo>
                    <a:pt x="2976" y="457"/>
                    <a:pt x="3567" y="1"/>
                    <a:pt x="3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unset Backgrounds for Social Media by Slidesgo">
  <a:themeElements>
    <a:clrScheme name="Simple Light">
      <a:dk1>
        <a:srgbClr val="361829"/>
      </a:dk1>
      <a:lt1>
        <a:srgbClr val="FFFFFF"/>
      </a:lt1>
      <a:dk2>
        <a:srgbClr val="6D475A"/>
      </a:dk2>
      <a:lt2>
        <a:srgbClr val="965C5F"/>
      </a:lt2>
      <a:accent1>
        <a:srgbClr val="E3847A"/>
      </a:accent1>
      <a:accent2>
        <a:srgbClr val="C3ACB2"/>
      </a:accent2>
      <a:accent3>
        <a:srgbClr val="E96B2B"/>
      </a:accent3>
      <a:accent4>
        <a:srgbClr val="E9952B"/>
      </a:accent4>
      <a:accent5>
        <a:srgbClr val="E9C32B"/>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